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F4D97-9070-428B-A311-F565E454735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E4937-85E5-47E5-B0BF-9AA8CF6E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3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Share your major and class year in the chat box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D4FAA4-F92C-495D-8766-D810BDE4AD8B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E06-31D3-4D76-A8F0-B6BB43D3D2D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06A3-5BE5-4390-95B4-515DDB4D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4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E06-31D3-4D76-A8F0-B6BB43D3D2D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06A3-5BE5-4390-95B4-515DDB4D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6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E06-31D3-4D76-A8F0-B6BB43D3D2D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06A3-5BE5-4390-95B4-515DDB4D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9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E06-31D3-4D76-A8F0-B6BB43D3D2D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06A3-5BE5-4390-95B4-515DDB4D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8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E06-31D3-4D76-A8F0-B6BB43D3D2D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06A3-5BE5-4390-95B4-515DDB4D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8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E06-31D3-4D76-A8F0-B6BB43D3D2D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06A3-5BE5-4390-95B4-515DDB4D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9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E06-31D3-4D76-A8F0-B6BB43D3D2D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06A3-5BE5-4390-95B4-515DDB4D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E06-31D3-4D76-A8F0-B6BB43D3D2D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06A3-5BE5-4390-95B4-515DDB4D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3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E06-31D3-4D76-A8F0-B6BB43D3D2D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06A3-5BE5-4390-95B4-515DDB4D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0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E06-31D3-4D76-A8F0-B6BB43D3D2D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06A3-5BE5-4390-95B4-515DDB4D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4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E06-31D3-4D76-A8F0-B6BB43D3D2D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06A3-5BE5-4390-95B4-515DDB4D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8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70E06-31D3-4D76-A8F0-B6BB43D3D2D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106A3-5BE5-4390-95B4-515DDB4D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7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.development@jefferso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6007100" cy="563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none" spc="-100" baseline="0">
                <a:ln>
                  <a:noFill/>
                </a:ln>
                <a:solidFill>
                  <a:srgbClr val="FCAF17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Child &amp; Family Therapy – Career Checklist</a:t>
            </a:r>
            <a:endParaRPr lang="en-US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460375" y="838200"/>
            <a:ext cx="4040188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1</a:t>
            </a:r>
            <a:endParaRPr lang="en-US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57200" y="1219200"/>
            <a:ext cx="4040188" cy="4724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Fall</a:t>
            </a:r>
            <a:endParaRPr lang="en-US" sz="11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Register for Symplicity (https://jefferson-csm.symplicity.com)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Student Organizations Fair to identify student organizations to join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Join Leadership Live to build your leadership skills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career center workshops/webinars on Resume Writing and How to Work a Career Fair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Create your resume – use Jefferson.edu/resumes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Fall Career Fair to network with employers and learn about sites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National Student Conclave and PPTA conferences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 smtClean="0"/>
              <a:t>Network at your Practicum I site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Join professional organizations to expand your network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 smtClean="0"/>
              <a:t>Attend Annual </a:t>
            </a:r>
            <a:r>
              <a:rPr lang="en-US" sz="1100" dirty="0"/>
              <a:t>American Association for Marriage and Family Therapy (AAMFT) </a:t>
            </a:r>
            <a:r>
              <a:rPr lang="en-US" sz="1100" dirty="0" smtClean="0"/>
              <a:t>Conference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 smtClean="0"/>
              <a:t>Create/update </a:t>
            </a:r>
            <a:r>
              <a:rPr lang="en-US" sz="1100" dirty="0"/>
              <a:t>your resume </a:t>
            </a:r>
            <a:r>
              <a:rPr lang="en-US" sz="1100" dirty="0" smtClean="0"/>
              <a:t>practicum </a:t>
            </a:r>
            <a:r>
              <a:rPr lang="en-US" sz="1100" dirty="0"/>
              <a:t>information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Spring Career Fair to expand network </a:t>
            </a:r>
            <a:endParaRPr lang="en-US" sz="11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 smtClean="0"/>
              <a:t>Attend </a:t>
            </a:r>
            <a:r>
              <a:rPr lang="en-US" sz="1100" dirty="0"/>
              <a:t>career center workshops/webinars on LinkedIn or Networking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Network at your Practicum </a:t>
            </a:r>
            <a:r>
              <a:rPr lang="en-US" sz="1100" dirty="0" smtClean="0"/>
              <a:t>II site</a:t>
            </a:r>
            <a:endParaRPr lang="en-US" sz="1100" dirty="0"/>
          </a:p>
          <a:p>
            <a:pPr marL="0" indent="0">
              <a:buNone/>
            </a:pPr>
            <a:r>
              <a:rPr lang="en-US" sz="1100" b="1" dirty="0" smtClean="0"/>
              <a:t>Summer</a:t>
            </a:r>
            <a:endParaRPr lang="en-US" sz="1100" b="1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Create/update </a:t>
            </a:r>
            <a:r>
              <a:rPr lang="en-US" sz="1100" dirty="0" smtClean="0"/>
              <a:t>your </a:t>
            </a:r>
            <a:r>
              <a:rPr lang="en-US" sz="1100" dirty="0"/>
              <a:t>LinkedIn profile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Create/update your resume – use Jefferson.edu/resumes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 smtClean="0"/>
              <a:t>Network at your Live </a:t>
            </a:r>
            <a:r>
              <a:rPr lang="en-US" sz="1100" dirty="0"/>
              <a:t>Supervision </a:t>
            </a:r>
            <a:r>
              <a:rPr lang="en-US" sz="1100" dirty="0" smtClean="0"/>
              <a:t>I and Practicum III sites</a:t>
            </a:r>
            <a:endParaRPr lang="en-US" sz="1100" dirty="0"/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4648200" y="838200"/>
            <a:ext cx="4041775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2</a:t>
            </a: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645025" y="1219200"/>
            <a:ext cx="4041775" cy="4724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Fall </a:t>
            </a:r>
            <a:endParaRPr lang="en-US" sz="11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Fall Career Fair to update network contacts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career center workshops/webinars on Interviewing and </a:t>
            </a:r>
            <a:r>
              <a:rPr lang="en-US" sz="1100" dirty="0" err="1"/>
              <a:t>Portfolium</a:t>
            </a:r>
            <a:endParaRPr lang="en-US" sz="11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Create/update your LinkedIn profile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Create portfolio on </a:t>
            </a:r>
            <a:r>
              <a:rPr lang="en-US" sz="1100" dirty="0" err="1"/>
              <a:t>Portfolium</a:t>
            </a:r>
            <a:endParaRPr lang="en-US" sz="11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Schedule informational interviews or shadowing experiences to learn about industries, settings, and organizations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Explore professional association and employer networking opportunities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Annual American Association for Marriage and Family Therapy (AAMFT) Conference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Tailor your resume and cover letter to individual organizations and settings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 smtClean="0"/>
              <a:t>Attend </a:t>
            </a:r>
            <a:r>
              <a:rPr lang="en-US" sz="1100" dirty="0"/>
              <a:t>the Spring Career Fair to </a:t>
            </a:r>
            <a:r>
              <a:rPr lang="en-US" sz="1100" dirty="0" smtClean="0"/>
              <a:t>launch your search</a:t>
            </a:r>
            <a:endParaRPr lang="en-US" sz="11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 smtClean="0"/>
              <a:t>Attend </a:t>
            </a:r>
            <a:r>
              <a:rPr lang="en-US" sz="1100" dirty="0"/>
              <a:t>Job Search </a:t>
            </a:r>
            <a:r>
              <a:rPr lang="en-US" sz="1100" dirty="0" err="1"/>
              <a:t>Bootcamp</a:t>
            </a:r>
            <a:r>
              <a:rPr lang="en-US" sz="1100" dirty="0"/>
              <a:t> workshop/webinar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Begin researching prospective employers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APTA CSM </a:t>
            </a:r>
            <a:r>
              <a:rPr lang="en-US" sz="1100" dirty="0" smtClean="0"/>
              <a:t>conference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775" y="6096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For more information, contact</a:t>
            </a:r>
            <a:r>
              <a:rPr lang="en-US" sz="1000" dirty="0" smtClean="0"/>
              <a:t>: Career </a:t>
            </a:r>
            <a:r>
              <a:rPr lang="en-US" sz="1000" dirty="0"/>
              <a:t>Development Center, 1120 </a:t>
            </a:r>
            <a:r>
              <a:rPr lang="en-US" sz="1000" dirty="0" smtClean="0"/>
              <a:t>Edison, 215-503-5805</a:t>
            </a:r>
            <a:endParaRPr lang="en-US" sz="1000" dirty="0"/>
          </a:p>
          <a:p>
            <a:pPr algn="r"/>
            <a:r>
              <a:rPr lang="en-US" sz="1000" dirty="0" smtClean="0"/>
              <a:t>jefferson.edu/</a:t>
            </a:r>
            <a:r>
              <a:rPr lang="en-US" sz="1000" dirty="0" err="1" smtClean="0"/>
              <a:t>career_services</a:t>
            </a:r>
            <a:r>
              <a:rPr lang="en-US" sz="1000" dirty="0" smtClean="0"/>
              <a:t> </a:t>
            </a:r>
            <a:endParaRPr lang="en-US" sz="1000" dirty="0"/>
          </a:p>
          <a:p>
            <a:pPr algn="r"/>
            <a:r>
              <a:rPr lang="en-US" sz="1000" dirty="0"/>
              <a:t>jefferson-csm.symplicity.com</a:t>
            </a:r>
          </a:p>
          <a:p>
            <a:pPr algn="r"/>
            <a:r>
              <a:rPr lang="en-US" sz="1000" u="sng" dirty="0" smtClean="0">
                <a:hlinkClick r:id="rId3"/>
              </a:rPr>
              <a:t>career.development@jefferson.edu</a:t>
            </a:r>
            <a:endParaRPr lang="en-US" sz="1000" dirty="0"/>
          </a:p>
        </p:txBody>
      </p:sp>
      <p:pic>
        <p:nvPicPr>
          <p:cNvPr id="8" name="Picture 7" descr="Home of Sydney logo blue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0"/>
            <a:ext cx="1282700" cy="46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9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274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Thomas Jefferson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Miciek</dc:creator>
  <cp:lastModifiedBy>Chris Miciek</cp:lastModifiedBy>
  <cp:revision>1</cp:revision>
  <dcterms:created xsi:type="dcterms:W3CDTF">2016-10-07T19:35:36Z</dcterms:created>
  <dcterms:modified xsi:type="dcterms:W3CDTF">2016-10-07T19:41:48Z</dcterms:modified>
</cp:coreProperties>
</file>