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8F201-6799-474D-A50B-19134F79DCD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081F5-CDF3-4BFE-8E33-05C5AA84F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2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0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2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3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4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3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0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9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B4D6-CE76-4C9A-BBFA-C5B9F4CC0D3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18F6E-E57B-4129-8F4C-C93BA2B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career.development@jefferson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60579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Occupational Therapy Doctorate </a:t>
            </a:r>
            <a:r>
              <a:rPr lang="en-US" sz="2400" dirty="0" smtClean="0"/>
              <a:t>– Career Checklist</a:t>
            </a:r>
            <a:endParaRPr lang="en-US" sz="240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4648200" y="838200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  <p:pic>
        <p:nvPicPr>
          <p:cNvPr id="11" name="Picture 10" descr="Home of Sydney logo 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  <p:sp>
        <p:nvSpPr>
          <p:cNvPr id="13" name="Content Placeholder 3"/>
          <p:cNvSpPr txBox="1">
            <a:spLocks/>
          </p:cNvSpPr>
          <p:nvPr/>
        </p:nvSpPr>
        <p:spPr>
          <a:xfrm>
            <a:off x="609600" y="1371600"/>
            <a:ext cx="4040188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50" dirty="0"/>
              <a:t>Register for Symplicity (https://jefferson-csm.symplicity.com)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50" dirty="0"/>
              <a:t>Attend Student Organizations Fair to identify student organizations to join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50" dirty="0"/>
              <a:t>Join Leadership Live to build your leadership skills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50" dirty="0"/>
              <a:t>Join AOTA &amp; POTA to expand your network and learn more about the field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50" dirty="0"/>
              <a:t>Attend career center workshops/webinars on Resume Writing and How to Work a Career Fair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50" dirty="0"/>
              <a:t>Create your resume – use Jefferson.edu/resumes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50" dirty="0"/>
              <a:t>Attend the Fall Career Fair to network with employers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50" dirty="0"/>
              <a:t>AOTA/NBCOT National Student Conclave &amp; POTA Conference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050" dirty="0"/>
              <a:t>Network at your Fieldwork I </a:t>
            </a:r>
            <a:r>
              <a:rPr lang="en-US" sz="1050" dirty="0" smtClean="0"/>
              <a:t>site</a:t>
            </a:r>
            <a:endParaRPr lang="en-US" sz="1100" dirty="0" smtClean="0"/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Create/update your resume with fieldwork experiences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identify different types of sites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LinkedIn or Networking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OT-only presentation on successful </a:t>
            </a:r>
            <a:r>
              <a:rPr lang="en-US" sz="1100" dirty="0" smtClean="0"/>
              <a:t>conferencing AOTA </a:t>
            </a:r>
            <a:r>
              <a:rPr lang="en-US" sz="1100" dirty="0"/>
              <a:t>Annual </a:t>
            </a:r>
            <a:r>
              <a:rPr lang="en-US" sz="1100" dirty="0" smtClean="0"/>
              <a:t>Conference</a:t>
            </a:r>
            <a:endParaRPr lang="en-US" sz="1100" b="1" dirty="0" smtClean="0"/>
          </a:p>
          <a:p>
            <a:pPr marL="0" indent="0">
              <a:buNone/>
            </a:pPr>
            <a:r>
              <a:rPr lang="en-US" sz="1100" b="1" dirty="0" smtClean="0"/>
              <a:t>Summer </a:t>
            </a:r>
            <a:endParaRPr lang="en-US" sz="1100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</a:t>
            </a:r>
            <a:r>
              <a:rPr lang="en-US" sz="1100" dirty="0" err="1"/>
              <a:t>Portfolium</a:t>
            </a:r>
            <a:endParaRPr lang="en-US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Create portfolio on </a:t>
            </a:r>
            <a:r>
              <a:rPr lang="en-US" sz="1100" dirty="0" err="1"/>
              <a:t>Portfolium</a:t>
            </a:r>
            <a:endParaRPr lang="en-US" sz="1100" dirty="0" smtClean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4797425" y="1371600"/>
            <a:ext cx="40417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 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expand network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career center workshops/webinars on Interviewing and </a:t>
            </a:r>
            <a:r>
              <a:rPr lang="en-US" sz="1100" dirty="0" err="1"/>
              <a:t>Portfolium</a:t>
            </a:r>
            <a:endParaRPr lang="en-US" sz="11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Create/update your LinkedIn profile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Schedule informational interviews or shadowing experiences to learn about industries, settings, and organizations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AOTA/NBCOT National Student Conclave &amp; POTA </a:t>
            </a:r>
            <a:r>
              <a:rPr lang="en-US" sz="1100" dirty="0" smtClean="0"/>
              <a:t>Conference</a:t>
            </a:r>
            <a:endParaRPr lang="en-US" sz="1100" dirty="0"/>
          </a:p>
          <a:p>
            <a:pPr marL="0" indent="0">
              <a:buNone/>
            </a:pPr>
            <a:r>
              <a:rPr lang="en-US" sz="1100" b="1" dirty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Network at your Fieldwork II site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Tailor 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research prospective employers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Update your resume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Job Search </a:t>
            </a:r>
            <a:r>
              <a:rPr lang="en-US" sz="1100" dirty="0" err="1"/>
              <a:t>Bootcamp</a:t>
            </a:r>
            <a:r>
              <a:rPr lang="en-US" sz="1100" dirty="0"/>
              <a:t> workshop/webinar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Begin researching prospective employers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AOTA Annual </a:t>
            </a:r>
            <a:r>
              <a:rPr lang="en-US" sz="1100" dirty="0" smtClean="0"/>
              <a:t>Conference</a:t>
            </a:r>
            <a:endParaRPr lang="en-US" sz="1100" b="1" dirty="0" smtClean="0"/>
          </a:p>
          <a:p>
            <a:pPr marL="0" indent="0">
              <a:buNone/>
            </a:pPr>
            <a:r>
              <a:rPr lang="en-US" sz="1100" b="1" dirty="0" smtClean="0"/>
              <a:t>Summer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Network at your Fieldwork II site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Update portfolio, resume, LinkedIn profile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Prepare for Competency Exam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210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0104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Occupational Therapy </a:t>
            </a:r>
            <a:r>
              <a:rPr lang="en-US" sz="2400" dirty="0" smtClean="0"/>
              <a:t>Doctorate – </a:t>
            </a:r>
            <a:r>
              <a:rPr lang="en-US" sz="2400" dirty="0" smtClean="0"/>
              <a:t>Career </a:t>
            </a:r>
            <a:r>
              <a:rPr lang="en-US" sz="2400" dirty="0" smtClean="0"/>
              <a:t>Checklist, cont.</a:t>
            </a:r>
            <a:endParaRPr lang="en-US" sz="2400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2"/>
              </a:rPr>
              <a:t>career.development@jefferson.edu</a:t>
            </a:r>
            <a:endParaRPr lang="en-US" sz="1000" dirty="0"/>
          </a:p>
        </p:txBody>
      </p:sp>
      <p:pic>
        <p:nvPicPr>
          <p:cNvPr id="5" name="Picture 4" descr="Home of Sydney logo blu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609600" y="1371600"/>
            <a:ext cx="8001000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/>
              <a:t>Fall</a:t>
            </a:r>
            <a:endParaRPr lang="en-US" sz="1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Network at your residency site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Determine conference to propose presentation based on residency research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Attend the Fall Career Fair to learn about hiring expectations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Attend career center workshops/webinars on Interviewing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Schedule informational interviews or shadowing experiences to learn about industries, settings, and organizations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Complete a mock interview to prepare for interviews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AOTA/NBCOT National Student Conclave &amp; POTA Conference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Identify your preferred settings and populations for </a:t>
            </a:r>
            <a:r>
              <a:rPr lang="en-US" sz="1400" dirty="0" smtClean="0"/>
              <a:t>practice</a:t>
            </a:r>
            <a:endParaRPr lang="en-US" sz="1400" dirty="0" smtClean="0"/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Tailor 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Request references from faculty and clinical supervisors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AOTA Annual Conference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Attend the Spring Career Fair to launch your job search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Register for boards </a:t>
            </a:r>
            <a:r>
              <a:rPr lang="en-US" sz="1400" b="1" dirty="0"/>
              <a:t>(feedback from dept. contact)</a:t>
            </a:r>
            <a:endParaRPr lang="en-US" sz="14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Apply for positions (starting 3 months before you can begin work) – utilize Symplicity!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Attend career center workshops/webinars on Salary Negotiation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174034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On-screen Show (4:3)</PresentationFormat>
  <Paragraphs>68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Miciek</dc:creator>
  <cp:lastModifiedBy>Chris Miciek</cp:lastModifiedBy>
  <cp:revision>1</cp:revision>
  <dcterms:created xsi:type="dcterms:W3CDTF">2016-10-07T19:53:26Z</dcterms:created>
  <dcterms:modified xsi:type="dcterms:W3CDTF">2016-10-07T19:53:51Z</dcterms:modified>
</cp:coreProperties>
</file>