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86" r:id="rId4"/>
  </p:sldMasterIdLst>
  <p:notesMasterIdLst>
    <p:notesMasterId r:id="rId91"/>
  </p:notesMasterIdLst>
  <p:handoutMasterIdLst>
    <p:handoutMasterId r:id="rId92"/>
  </p:handoutMasterIdLst>
  <p:sldIdLst>
    <p:sldId id="263" r:id="rId5"/>
    <p:sldId id="556" r:id="rId6"/>
    <p:sldId id="372" r:id="rId7"/>
    <p:sldId id="2046" r:id="rId8"/>
    <p:sldId id="2045" r:id="rId9"/>
    <p:sldId id="298" r:id="rId10"/>
    <p:sldId id="2047" r:id="rId11"/>
    <p:sldId id="2048" r:id="rId12"/>
    <p:sldId id="2049" r:id="rId13"/>
    <p:sldId id="374" r:id="rId14"/>
    <p:sldId id="364" r:id="rId15"/>
    <p:sldId id="371" r:id="rId16"/>
    <p:sldId id="2050" r:id="rId17"/>
    <p:sldId id="499" r:id="rId18"/>
    <p:sldId id="2051" r:id="rId19"/>
    <p:sldId id="470" r:id="rId20"/>
    <p:sldId id="369" r:id="rId21"/>
    <p:sldId id="297" r:id="rId22"/>
    <p:sldId id="2055" r:id="rId23"/>
    <p:sldId id="2063" r:id="rId24"/>
    <p:sldId id="445" r:id="rId25"/>
    <p:sldId id="456" r:id="rId26"/>
    <p:sldId id="2056" r:id="rId27"/>
    <p:sldId id="472" r:id="rId28"/>
    <p:sldId id="2057" r:id="rId29"/>
    <p:sldId id="2053" r:id="rId30"/>
    <p:sldId id="473" r:id="rId31"/>
    <p:sldId id="474" r:id="rId32"/>
    <p:sldId id="475" r:id="rId33"/>
    <p:sldId id="502" r:id="rId34"/>
    <p:sldId id="480" r:id="rId35"/>
    <p:sldId id="479" r:id="rId36"/>
    <p:sldId id="478" r:id="rId37"/>
    <p:sldId id="477" r:id="rId38"/>
    <p:sldId id="645" r:id="rId39"/>
    <p:sldId id="476" r:id="rId40"/>
    <p:sldId id="1031" r:id="rId41"/>
    <p:sldId id="292" r:id="rId42"/>
    <p:sldId id="306" r:id="rId43"/>
    <p:sldId id="311" r:id="rId44"/>
    <p:sldId id="296" r:id="rId45"/>
    <p:sldId id="481" r:id="rId46"/>
    <p:sldId id="2058" r:id="rId47"/>
    <p:sldId id="483" r:id="rId48"/>
    <p:sldId id="378" r:id="rId49"/>
    <p:sldId id="2054" r:id="rId50"/>
    <p:sldId id="379" r:id="rId51"/>
    <p:sldId id="380" r:id="rId52"/>
    <p:sldId id="381" r:id="rId53"/>
    <p:sldId id="382" r:id="rId54"/>
    <p:sldId id="407" r:id="rId55"/>
    <p:sldId id="384" r:id="rId56"/>
    <p:sldId id="385" r:id="rId57"/>
    <p:sldId id="386" r:id="rId58"/>
    <p:sldId id="387" r:id="rId59"/>
    <p:sldId id="388" r:id="rId60"/>
    <p:sldId id="389" r:id="rId61"/>
    <p:sldId id="549" r:id="rId62"/>
    <p:sldId id="615" r:id="rId63"/>
    <p:sldId id="390" r:id="rId64"/>
    <p:sldId id="2059" r:id="rId65"/>
    <p:sldId id="448" r:id="rId66"/>
    <p:sldId id="391" r:id="rId67"/>
    <p:sldId id="409" r:id="rId68"/>
    <p:sldId id="410" r:id="rId69"/>
    <p:sldId id="411" r:id="rId70"/>
    <p:sldId id="412" r:id="rId71"/>
    <p:sldId id="413" r:id="rId72"/>
    <p:sldId id="414" r:id="rId73"/>
    <p:sldId id="416" r:id="rId74"/>
    <p:sldId id="417" r:id="rId75"/>
    <p:sldId id="415" r:id="rId76"/>
    <p:sldId id="1023" r:id="rId77"/>
    <p:sldId id="418" r:id="rId78"/>
    <p:sldId id="419" r:id="rId79"/>
    <p:sldId id="420" r:id="rId80"/>
    <p:sldId id="2060" r:id="rId81"/>
    <p:sldId id="554" r:id="rId82"/>
    <p:sldId id="424" r:id="rId83"/>
    <p:sldId id="425" r:id="rId84"/>
    <p:sldId id="365" r:id="rId85"/>
    <p:sldId id="2061" r:id="rId86"/>
    <p:sldId id="454" r:id="rId87"/>
    <p:sldId id="469" r:id="rId88"/>
    <p:sldId id="455" r:id="rId89"/>
    <p:sldId id="271" r:id="rId90"/>
  </p:sldIdLst>
  <p:sldSz cx="9144000" cy="5143500" type="screen16x9"/>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E40"/>
    <a:srgbClr val="377189"/>
    <a:srgbClr val="152456"/>
    <a:srgbClr val="4678BC"/>
    <a:srgbClr val="AF1F8E"/>
    <a:srgbClr val="58B7DD"/>
    <a:srgbClr val="CCD2EB"/>
    <a:srgbClr val="FFDD7F"/>
    <a:srgbClr val="C8E9EF"/>
    <a:srgbClr val="FCAF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BB14DC-9E9F-46AB-AE34-3628CB00E8F0}" v="23" dt="2026-08-13T17:30:17.4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37" autoAdjust="0"/>
    <p:restoredTop sz="94720"/>
  </p:normalViewPr>
  <p:slideViewPr>
    <p:cSldViewPr snapToGrid="0" snapToObjects="1">
      <p:cViewPr varScale="1">
        <p:scale>
          <a:sx n="138" d="100"/>
          <a:sy n="138" d="100"/>
        </p:scale>
        <p:origin x="1476" y="120"/>
      </p:cViewPr>
      <p:guideLst>
        <p:guide orient="horz" pos="2160"/>
        <p:guide pos="2880"/>
        <p:guide orient="horz" pos="162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hyperlink" Target="https://na01.safelinks.protection.outlook.com/?url=http%3A%2F%2Fwww.jefferson.edu%2Fstudent_writing&amp;data=02%7C01%7CJames.Dyksen%40jefferson.edu%7C25e491bf2ab544ed12e008d56cbc5977%7C4401d9732c4741d196ae1be906cc1a68%7C0%7C0%7C636534478564994569&amp;sdata=Ptk2wvHd5JQzAlUxsf7l7sC6aquY5G0uddib%2F5N11pw%3D&amp;reserved=0" TargetMode="External"/><Relationship Id="rId1" Type="http://schemas.openxmlformats.org/officeDocument/2006/relationships/hyperlink" Target="https://na01.safelinks.protection.outlook.com/?url=http%3A%2F%2Fwww.jefferson.edu%2Facademic_support&amp;data=02%7C01%7CJames.Dyksen%40jefferson.edu%7C25e491bf2ab544ed12e008d56cbc5977%7C4401d9732c4741d196ae1be906cc1a68%7C0%7C0%7C636534478564994569&amp;sdata=G4JPRGyZCYP9zYV8ZInFFLWJwLMLoNLGL5dilxnE4zc%3D&amp;reserved=0" TargetMode="External"/><Relationship Id="rId4" Type="http://schemas.openxmlformats.org/officeDocument/2006/relationships/image" Target="../media/image10.svg"/></Relationships>
</file>

<file path=ppt/diagrams/_rels/data10.xml.rels><?xml version="1.0" encoding="UTF-8" standalone="yes"?>
<Relationships xmlns="http://schemas.openxmlformats.org/package/2006/relationships"><Relationship Id="rId1" Type="http://schemas.openxmlformats.org/officeDocument/2006/relationships/image" Target="../media/image28.svg"/></Relationships>
</file>

<file path=ppt/diagrams/_rels/data15.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image" Target="../media/image63.svg"/><Relationship Id="rId6" Type="http://schemas.openxmlformats.org/officeDocument/2006/relationships/image" Target="../media/image68.svg"/><Relationship Id="rId5" Type="http://schemas.openxmlformats.org/officeDocument/2006/relationships/image" Target="../media/image67.svg"/><Relationship Id="rId4" Type="http://schemas.openxmlformats.org/officeDocument/2006/relationships/image" Target="../media/image66.svg"/></Relationships>
</file>

<file path=ppt/diagrams/_rels/data16.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svg"/><Relationship Id="rId7" Type="http://schemas.openxmlformats.org/officeDocument/2006/relationships/image" Target="../media/image76.svg"/><Relationship Id="rId2" Type="http://schemas.openxmlformats.org/officeDocument/2006/relationships/image" Target="../media/image71.svg"/><Relationship Id="rId1" Type="http://schemas.openxmlformats.org/officeDocument/2006/relationships/image" Target="../media/image70.svg"/><Relationship Id="rId6" Type="http://schemas.openxmlformats.org/officeDocument/2006/relationships/image" Target="../media/image75.svg"/><Relationship Id="rId5" Type="http://schemas.openxmlformats.org/officeDocument/2006/relationships/image" Target="../media/image74.svg"/><Relationship Id="rId4" Type="http://schemas.openxmlformats.org/officeDocument/2006/relationships/image" Target="../media/image73.svg"/></Relationships>
</file>

<file path=ppt/diagrams/_rels/data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hyperlink" Target="https://na01.safelinks.protection.outlook.com/?url=http%3A%2F%2Fwww.jefferson.edu%2Fstudent_writing&amp;data=02%7C01%7CJames.Dyksen%40jefferson.edu%7C25e491bf2ab544ed12e008d56cbc5977%7C4401d9732c4741d196ae1be906cc1a68%7C0%7C0%7C636534478564994569&amp;sdata=Ptk2wvHd5JQzAlUxsf7l7sC6aquY5G0uddib%2F5N11pw%3D&amp;reserved=0" TargetMode="External"/><Relationship Id="rId1" Type="http://schemas.openxmlformats.org/officeDocument/2006/relationships/hyperlink" Target="https://na01.safelinks.protection.outlook.com/?url=http%3A%2F%2Fwww.jefferson.edu%2Facademic_support&amp;data=02%7C01%7CJames.Dyksen%40jefferson.edu%7C25e491bf2ab544ed12e008d56cbc5977%7C4401d9732c4741d196ae1be906cc1a68%7C0%7C0%7C636534478564994569&amp;sdata=G4JPRGyZCYP9zYV8ZInFFLWJwLMLoNLGL5dilxnE4zc%3D&amp;reserved=0" TargetMode="External"/><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 Id="rId4" Type="http://schemas.openxmlformats.org/officeDocument/2006/relationships/image" Target="../media/image15.svg"/></Relationships>
</file>

<file path=ppt/diagrams/_rels/data5.xml.rels><?xml version="1.0" encoding="UTF-8" standalone="yes"?>
<Relationships xmlns="http://schemas.openxmlformats.org/package/2006/relationships"><Relationship Id="rId1" Type="http://schemas.openxmlformats.org/officeDocument/2006/relationships/image" Target="../media/image26.svg"/></Relationships>
</file>

<file path=ppt/diagrams/_rels/data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6.svg"/></Relationships>
</file>

<file path=ppt/diagrams/_rels/data7.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3" Type="http://schemas.openxmlformats.org/officeDocument/2006/relationships/hyperlink" Target="https://na01.safelinks.protection.outlook.com/?url=http%3A%2F%2Fwww.jefferson.edu%2Facademic_support&amp;data=02%7C01%7CJames.Dyksen%40jefferson.edu%7C25e491bf2ab544ed12e008d56cbc5977%7C4401d9732c4741d196ae1be906cc1a68%7C0%7C0%7C636534478564994569&amp;sdata=G4JPRGyZCYP9zYV8ZInFFLWJwLMLoNLGL5dilxnE4zc%3D&amp;reserved=0" TargetMode="External"/><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hyperlink" Target="https://na01.safelinks.protection.outlook.com/?url=http%3A%2F%2Fwww.jefferson.edu%2Fstudent_writing&amp;data=02%7C01%7CJames.Dyksen%40jefferson.edu%7C25e491bf2ab544ed12e008d56cbc5977%7C4401d9732c4741d196ae1be906cc1a68%7C0%7C0%7C636534478564994569&amp;sdata=Ptk2wvHd5JQzAlUxsf7l7sC6aquY5G0uddib%2F5N11pw%3D&amp;reserved=0" TargetMode="External"/></Relationships>
</file>

<file path=ppt/diagrams/_rels/drawing10.xml.rels><?xml version="1.0" encoding="UTF-8" standalone="yes"?>
<Relationships xmlns="http://schemas.openxmlformats.org/package/2006/relationships"><Relationship Id="rId1" Type="http://schemas.openxmlformats.org/officeDocument/2006/relationships/image" Target="../media/image28.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image" Target="../media/image63.svg"/><Relationship Id="rId6" Type="http://schemas.openxmlformats.org/officeDocument/2006/relationships/image" Target="../media/image68.svg"/><Relationship Id="rId5" Type="http://schemas.openxmlformats.org/officeDocument/2006/relationships/image" Target="../media/image67.svg"/><Relationship Id="rId4" Type="http://schemas.openxmlformats.org/officeDocument/2006/relationships/image" Target="../media/image66.svg"/></Relationships>
</file>

<file path=ppt/diagrams/_rels/drawing16.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svg"/><Relationship Id="rId7" Type="http://schemas.openxmlformats.org/officeDocument/2006/relationships/image" Target="../media/image76.svg"/><Relationship Id="rId2" Type="http://schemas.openxmlformats.org/officeDocument/2006/relationships/image" Target="../media/image71.svg"/><Relationship Id="rId1" Type="http://schemas.openxmlformats.org/officeDocument/2006/relationships/image" Target="../media/image70.svg"/><Relationship Id="rId6" Type="http://schemas.openxmlformats.org/officeDocument/2006/relationships/image" Target="../media/image75.svg"/><Relationship Id="rId5" Type="http://schemas.openxmlformats.org/officeDocument/2006/relationships/image" Target="../media/image74.svg"/><Relationship Id="rId4" Type="http://schemas.openxmlformats.org/officeDocument/2006/relationships/image" Target="../media/image73.svg"/></Relationships>
</file>

<file path=ppt/diagrams/_rels/drawing17.xml.rels><?xml version="1.0" encoding="UTF-8" standalone="yes"?>
<Relationships xmlns="http://schemas.openxmlformats.org/package/2006/relationships"><Relationship Id="rId3" Type="http://schemas.openxmlformats.org/officeDocument/2006/relationships/hyperlink" Target="https://na01.safelinks.protection.outlook.com/?url=http%3A%2F%2Fwww.jefferson.edu%2Facademic_support&amp;data=02%7C01%7CJames.Dyksen%40jefferson.edu%7C25e491bf2ab544ed12e008d56cbc5977%7C4401d9732c4741d196ae1be906cc1a68%7C0%7C0%7C636534478564994569&amp;sdata=G4JPRGyZCYP9zYV8ZInFFLWJwLMLoNLGL5dilxnE4zc%3D&amp;reserved=0" TargetMode="External"/><Relationship Id="rId2" Type="http://schemas.openxmlformats.org/officeDocument/2006/relationships/image" Target="../media/image10.svg"/><Relationship Id="rId1" Type="http://schemas.openxmlformats.org/officeDocument/2006/relationships/image" Target="../media/image9.svg"/><Relationship Id="rId4" Type="http://schemas.openxmlformats.org/officeDocument/2006/relationships/hyperlink" Target="https://na01.safelinks.protection.outlook.com/?url=http%3A%2F%2Fwww.jefferson.edu%2Fstudent_writing&amp;data=02%7C01%7CJames.Dyksen%40jefferson.edu%7C25e491bf2ab544ed12e008d56cbc5977%7C4401d9732c4741d196ae1be906cc1a68%7C0%7C0%7C636534478564994569&amp;sdata=Ptk2wvHd5JQzAlUxsf7l7sC6aquY5G0uddib%2F5N11pw%3D&amp;reserved=0"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 Id="rId4" Type="http://schemas.openxmlformats.org/officeDocument/2006/relationships/image" Target="../media/image15.svg"/></Relationships>
</file>

<file path=ppt/diagrams/_rels/drawing5.xml.rels><?xml version="1.0" encoding="UTF-8" standalone="yes"?>
<Relationships xmlns="http://schemas.openxmlformats.org/package/2006/relationships"><Relationship Id="rId1" Type="http://schemas.openxmlformats.org/officeDocument/2006/relationships/image" Target="../media/image26.svg"/></Relationships>
</file>

<file path=ppt/diagrams/_rels/drawing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6.svg"/></Relationships>
</file>

<file path=ppt/diagrams/_rels/drawing7.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C0999F-8DFF-4BF0-9C22-CACFBB0ABEE7}" type="doc">
      <dgm:prSet loTypeId="urn:microsoft.com/office/officeart/2018/2/layout/IconLabelDescriptionList" loCatId="icon" qsTypeId="urn:microsoft.com/office/officeart/2005/8/quickstyle/simple1" qsCatId="simple" csTypeId="urn:microsoft.com/office/officeart/2005/8/colors/accent2_2" csCatId="accent2" phldr="1"/>
      <dgm:spPr/>
      <dgm:t>
        <a:bodyPr/>
        <a:lstStyle/>
        <a:p>
          <a:endParaRPr lang="en-US"/>
        </a:p>
      </dgm:t>
    </dgm:pt>
    <dgm:pt modelId="{6C15CA2A-2AD7-4429-8563-6CFD51C11C11}">
      <dgm:prSet/>
      <dgm:spPr/>
      <dgm:t>
        <a:bodyPr/>
        <a:lstStyle/>
        <a:p>
          <a:pPr>
            <a:lnSpc>
              <a:spcPct val="100000"/>
            </a:lnSpc>
            <a:defRPr b="1"/>
          </a:pPr>
          <a:r>
            <a:rPr lang="en-US"/>
            <a:t>Strategic Academic Support Consultations</a:t>
          </a:r>
        </a:p>
      </dgm:t>
    </dgm:pt>
    <dgm:pt modelId="{D63B2B60-8D7C-49E8-8628-385A5F70C4AA}" type="parTrans" cxnId="{B3ACCD4D-B023-482E-BDC0-B67F46CC49D9}">
      <dgm:prSet/>
      <dgm:spPr/>
      <dgm:t>
        <a:bodyPr/>
        <a:lstStyle/>
        <a:p>
          <a:endParaRPr lang="en-US"/>
        </a:p>
      </dgm:t>
    </dgm:pt>
    <dgm:pt modelId="{34BA3DFE-A710-4791-89F4-BEAC25934E92}" type="sibTrans" cxnId="{B3ACCD4D-B023-482E-BDC0-B67F46CC49D9}">
      <dgm:prSet/>
      <dgm:spPr/>
      <dgm:t>
        <a:bodyPr/>
        <a:lstStyle/>
        <a:p>
          <a:endParaRPr lang="en-US"/>
        </a:p>
      </dgm:t>
    </dgm:pt>
    <dgm:pt modelId="{36E56BA4-1FE2-43F5-8003-6FEFC5020059}">
      <dgm:prSet/>
      <dgm:spPr/>
      <dgm:t>
        <a:bodyPr/>
        <a:lstStyle/>
        <a:p>
          <a:pPr>
            <a:lnSpc>
              <a:spcPct val="100000"/>
            </a:lnSpc>
          </a:pPr>
          <a:r>
            <a:rPr lang="en-US" dirty="0"/>
            <a:t>Time Management</a:t>
          </a:r>
        </a:p>
      </dgm:t>
    </dgm:pt>
    <dgm:pt modelId="{25797700-E319-42DD-B957-E23E66D1CE34}" type="parTrans" cxnId="{1FA51CDC-3200-4E5E-AB9E-67E24444BD10}">
      <dgm:prSet/>
      <dgm:spPr/>
      <dgm:t>
        <a:bodyPr/>
        <a:lstStyle/>
        <a:p>
          <a:endParaRPr lang="en-US"/>
        </a:p>
      </dgm:t>
    </dgm:pt>
    <dgm:pt modelId="{F041C732-7215-426E-93EE-D5B0EB0CC07D}" type="sibTrans" cxnId="{1FA51CDC-3200-4E5E-AB9E-67E24444BD10}">
      <dgm:prSet/>
      <dgm:spPr/>
      <dgm:t>
        <a:bodyPr/>
        <a:lstStyle/>
        <a:p>
          <a:endParaRPr lang="en-US"/>
        </a:p>
      </dgm:t>
    </dgm:pt>
    <dgm:pt modelId="{C7327A05-0CB6-4993-BBB7-F384F24DA02C}">
      <dgm:prSet/>
      <dgm:spPr/>
      <dgm:t>
        <a:bodyPr/>
        <a:lstStyle/>
        <a:p>
          <a:pPr>
            <a:lnSpc>
              <a:spcPct val="100000"/>
            </a:lnSpc>
          </a:pPr>
          <a:r>
            <a:rPr lang="en-US" dirty="0"/>
            <a:t>Study Strategies </a:t>
          </a:r>
        </a:p>
      </dgm:t>
    </dgm:pt>
    <dgm:pt modelId="{B47480B7-BAE9-4A13-95ED-C3CBBCD2D8AB}" type="parTrans" cxnId="{E69AD645-AFC1-4351-8F15-7EF95F2120EA}">
      <dgm:prSet/>
      <dgm:spPr/>
      <dgm:t>
        <a:bodyPr/>
        <a:lstStyle/>
        <a:p>
          <a:endParaRPr lang="en-US"/>
        </a:p>
      </dgm:t>
    </dgm:pt>
    <dgm:pt modelId="{C76B8845-411A-41D6-957E-63F5C6693353}" type="sibTrans" cxnId="{E69AD645-AFC1-4351-8F15-7EF95F2120EA}">
      <dgm:prSet/>
      <dgm:spPr/>
      <dgm:t>
        <a:bodyPr/>
        <a:lstStyle/>
        <a:p>
          <a:endParaRPr lang="en-US"/>
        </a:p>
      </dgm:t>
    </dgm:pt>
    <dgm:pt modelId="{FB28B5D4-3A0F-4670-80F2-C0F25AA47BC2}">
      <dgm:prSet/>
      <dgm:spPr/>
      <dgm:t>
        <a:bodyPr/>
        <a:lstStyle/>
        <a:p>
          <a:r>
            <a:rPr lang="en-US" dirty="0"/>
            <a:t>Learning large amounts of information</a:t>
          </a:r>
        </a:p>
      </dgm:t>
    </dgm:pt>
    <dgm:pt modelId="{BC98C44B-93B1-48E5-B113-EF211121F7D9}" type="parTrans" cxnId="{0959A801-4186-4F7A-9BC3-2E25A4B788D1}">
      <dgm:prSet/>
      <dgm:spPr/>
      <dgm:t>
        <a:bodyPr/>
        <a:lstStyle/>
        <a:p>
          <a:endParaRPr lang="en-US"/>
        </a:p>
      </dgm:t>
    </dgm:pt>
    <dgm:pt modelId="{E5B67253-BC03-4F88-B264-2E24E1764A99}" type="sibTrans" cxnId="{0959A801-4186-4F7A-9BC3-2E25A4B788D1}">
      <dgm:prSet/>
      <dgm:spPr/>
      <dgm:t>
        <a:bodyPr/>
        <a:lstStyle/>
        <a:p>
          <a:endParaRPr lang="en-US"/>
        </a:p>
      </dgm:t>
    </dgm:pt>
    <dgm:pt modelId="{7744F30B-B025-4C4C-8D20-70002F2D3DDC}">
      <dgm:prSet/>
      <dgm:spPr/>
      <dgm:t>
        <a:bodyPr/>
        <a:lstStyle/>
        <a:p>
          <a:r>
            <a:rPr lang="en-US"/>
            <a:t>Strategic study across the study cycle</a:t>
          </a:r>
        </a:p>
      </dgm:t>
    </dgm:pt>
    <dgm:pt modelId="{E5BFE4A7-7776-4923-B369-3924CFA2CE39}" type="parTrans" cxnId="{F3CEAC53-8974-4DBB-BBEF-656A6EC44A3E}">
      <dgm:prSet/>
      <dgm:spPr/>
      <dgm:t>
        <a:bodyPr/>
        <a:lstStyle/>
        <a:p>
          <a:endParaRPr lang="en-US"/>
        </a:p>
      </dgm:t>
    </dgm:pt>
    <dgm:pt modelId="{A2A776BD-2E98-4534-964D-6E4B738D086B}" type="sibTrans" cxnId="{F3CEAC53-8974-4DBB-BBEF-656A6EC44A3E}">
      <dgm:prSet/>
      <dgm:spPr/>
      <dgm:t>
        <a:bodyPr/>
        <a:lstStyle/>
        <a:p>
          <a:endParaRPr lang="en-US"/>
        </a:p>
      </dgm:t>
    </dgm:pt>
    <dgm:pt modelId="{15C86337-3E3F-4C21-A13B-1D315BE5A0B5}">
      <dgm:prSet/>
      <dgm:spPr/>
      <dgm:t>
        <a:bodyPr/>
        <a:lstStyle/>
        <a:p>
          <a:r>
            <a:rPr lang="en-US"/>
            <a:t>Active study strategies </a:t>
          </a:r>
        </a:p>
      </dgm:t>
    </dgm:pt>
    <dgm:pt modelId="{3ACAA4B7-344F-44E5-A8DB-1467C44668C7}" type="parTrans" cxnId="{AE967AFA-7881-4DA3-92D9-83B056751F90}">
      <dgm:prSet/>
      <dgm:spPr/>
      <dgm:t>
        <a:bodyPr/>
        <a:lstStyle/>
        <a:p>
          <a:endParaRPr lang="en-US"/>
        </a:p>
      </dgm:t>
    </dgm:pt>
    <dgm:pt modelId="{7880DD10-D491-40D8-A0B4-1F415B986AA4}" type="sibTrans" cxnId="{AE967AFA-7881-4DA3-92D9-83B056751F90}">
      <dgm:prSet/>
      <dgm:spPr/>
      <dgm:t>
        <a:bodyPr/>
        <a:lstStyle/>
        <a:p>
          <a:endParaRPr lang="en-US"/>
        </a:p>
      </dgm:t>
    </dgm:pt>
    <dgm:pt modelId="{2E073D04-AC16-44A5-8D0C-9CEAD673D309}">
      <dgm:prSet/>
      <dgm:spPr/>
      <dgm:t>
        <a:bodyPr/>
        <a:lstStyle/>
        <a:p>
          <a:r>
            <a:rPr lang="en-US" dirty="0"/>
            <a:t>Effective and strategic reading, listening and note-taking</a:t>
          </a:r>
        </a:p>
      </dgm:t>
    </dgm:pt>
    <dgm:pt modelId="{B2942400-1521-45C5-9F8E-51CF5ADF657B}" type="parTrans" cxnId="{EA381DBF-FA0B-4BF2-AA68-F9E43E6AAD56}">
      <dgm:prSet/>
      <dgm:spPr/>
      <dgm:t>
        <a:bodyPr/>
        <a:lstStyle/>
        <a:p>
          <a:endParaRPr lang="en-US"/>
        </a:p>
      </dgm:t>
    </dgm:pt>
    <dgm:pt modelId="{E17ED3A7-1090-4DCB-BB77-101A3321B3E5}" type="sibTrans" cxnId="{EA381DBF-FA0B-4BF2-AA68-F9E43E6AAD56}">
      <dgm:prSet/>
      <dgm:spPr/>
      <dgm:t>
        <a:bodyPr/>
        <a:lstStyle/>
        <a:p>
          <a:endParaRPr lang="en-US"/>
        </a:p>
      </dgm:t>
    </dgm:pt>
    <dgm:pt modelId="{383C7C44-F867-48C0-BB96-C9F660EC9BB9}">
      <dgm:prSet/>
      <dgm:spPr/>
      <dgm:t>
        <a:bodyPr/>
        <a:lstStyle/>
        <a:p>
          <a:r>
            <a:rPr lang="en-US"/>
            <a:t>Exam Preparation and exam taking</a:t>
          </a:r>
        </a:p>
      </dgm:t>
    </dgm:pt>
    <dgm:pt modelId="{4101897F-1D63-4631-A833-248EBD8A18FA}" type="parTrans" cxnId="{56B93985-871D-42B0-A13E-7EFCE2EFEFAB}">
      <dgm:prSet/>
      <dgm:spPr/>
      <dgm:t>
        <a:bodyPr/>
        <a:lstStyle/>
        <a:p>
          <a:endParaRPr lang="en-US"/>
        </a:p>
      </dgm:t>
    </dgm:pt>
    <dgm:pt modelId="{0A4E0E87-448E-4441-9DA7-96ACAC42B08F}" type="sibTrans" cxnId="{56B93985-871D-42B0-A13E-7EFCE2EFEFAB}">
      <dgm:prSet/>
      <dgm:spPr/>
      <dgm:t>
        <a:bodyPr/>
        <a:lstStyle/>
        <a:p>
          <a:endParaRPr lang="en-US"/>
        </a:p>
      </dgm:t>
    </dgm:pt>
    <dgm:pt modelId="{FB6F63F2-DD0F-49E2-A20A-CB584313769B}">
      <dgm:prSet/>
      <dgm:spPr/>
      <dgm:t>
        <a:bodyPr/>
        <a:lstStyle/>
        <a:p>
          <a:pPr>
            <a:lnSpc>
              <a:spcPct val="100000"/>
            </a:lnSpc>
            <a:defRPr b="1"/>
          </a:pPr>
          <a:r>
            <a:rPr lang="en-US" dirty="0"/>
            <a:t>Writing Consultations @Student Writing Center</a:t>
          </a:r>
        </a:p>
      </dgm:t>
    </dgm:pt>
    <dgm:pt modelId="{7A192BAE-BD4A-4D34-8987-296975DC85D2}" type="parTrans" cxnId="{46ED9B8F-41AC-4873-8EF6-BD04E74E76B4}">
      <dgm:prSet/>
      <dgm:spPr/>
      <dgm:t>
        <a:bodyPr/>
        <a:lstStyle/>
        <a:p>
          <a:endParaRPr lang="en-US"/>
        </a:p>
      </dgm:t>
    </dgm:pt>
    <dgm:pt modelId="{88EB5A53-CB3A-4421-9CF3-8CDBD91CF7DF}" type="sibTrans" cxnId="{46ED9B8F-41AC-4873-8EF6-BD04E74E76B4}">
      <dgm:prSet/>
      <dgm:spPr/>
      <dgm:t>
        <a:bodyPr/>
        <a:lstStyle/>
        <a:p>
          <a:endParaRPr lang="en-US"/>
        </a:p>
      </dgm:t>
    </dgm:pt>
    <dgm:pt modelId="{98EA5835-8AA1-4FBE-B815-208381EC087A}">
      <dgm:prSet/>
      <dgm:spPr/>
      <dgm:t>
        <a:bodyPr/>
        <a:lstStyle/>
        <a:p>
          <a:pPr>
            <a:lnSpc>
              <a:spcPct val="100000"/>
            </a:lnSpc>
          </a:pPr>
          <a:r>
            <a:rPr lang="en-US" dirty="0"/>
            <a:t>One-on-One Consultations</a:t>
          </a:r>
        </a:p>
      </dgm:t>
    </dgm:pt>
    <dgm:pt modelId="{8E14D1E1-E2D1-4A82-A65F-47A05B3AFF69}" type="parTrans" cxnId="{A542EC23-AFB7-4E73-8487-E16BB6B0260A}">
      <dgm:prSet/>
      <dgm:spPr/>
      <dgm:t>
        <a:bodyPr/>
        <a:lstStyle/>
        <a:p>
          <a:endParaRPr lang="en-US"/>
        </a:p>
      </dgm:t>
    </dgm:pt>
    <dgm:pt modelId="{A76AFEAD-CDB8-4457-B6BF-380E294921F9}" type="sibTrans" cxnId="{A542EC23-AFB7-4E73-8487-E16BB6B0260A}">
      <dgm:prSet/>
      <dgm:spPr/>
      <dgm:t>
        <a:bodyPr/>
        <a:lstStyle/>
        <a:p>
          <a:endParaRPr lang="en-US"/>
        </a:p>
      </dgm:t>
    </dgm:pt>
    <dgm:pt modelId="{C65D4027-1105-4858-8679-889698CF5252}">
      <dgm:prSet/>
      <dgm:spPr/>
      <dgm:t>
        <a:bodyPr/>
        <a:lstStyle/>
        <a:p>
          <a:pPr>
            <a:lnSpc>
              <a:spcPct val="100000"/>
            </a:lnSpc>
          </a:pPr>
          <a:r>
            <a:rPr lang="en-US" dirty="0"/>
            <a:t>Online Writing Review</a:t>
          </a:r>
        </a:p>
        <a:p>
          <a:pPr>
            <a:lnSpc>
              <a:spcPct val="100000"/>
            </a:lnSpc>
          </a:pPr>
          <a:endParaRPr lang="en-US" dirty="0"/>
        </a:p>
        <a:p>
          <a:pPr>
            <a:lnSpc>
              <a:spcPct val="100000"/>
            </a:lnSpc>
          </a:pPr>
          <a:endParaRPr lang="en-US" dirty="0"/>
        </a:p>
        <a:p>
          <a:pPr>
            <a:lnSpc>
              <a:spcPct val="100000"/>
            </a:lnSpc>
          </a:pPr>
          <a:r>
            <a:rPr lang="en-US" dirty="0">
              <a:hlinkClick xmlns:r="http://schemas.openxmlformats.org/officeDocument/2006/relationships" r:id="rId1"/>
            </a:rPr>
            <a:t>www.jefferson.edu/studentsuccess</a:t>
          </a:r>
        </a:p>
        <a:p>
          <a:pPr>
            <a:lnSpc>
              <a:spcPct val="100000"/>
            </a:lnSpc>
          </a:pPr>
          <a:r>
            <a:rPr lang="en-US" dirty="0">
              <a:hlinkClick xmlns:r="http://schemas.openxmlformats.org/officeDocument/2006/relationships" r:id="rId1"/>
            </a:rPr>
            <a:t>www.jefferson.edu/academic_support</a:t>
          </a:r>
          <a:endParaRPr lang="en-US" dirty="0"/>
        </a:p>
      </dgm:t>
    </dgm:pt>
    <dgm:pt modelId="{CCDD93D5-4D5C-45CA-AB42-93664795B965}" type="parTrans" cxnId="{325D0111-F1BB-4659-82AA-EB11FB619273}">
      <dgm:prSet/>
      <dgm:spPr/>
      <dgm:t>
        <a:bodyPr/>
        <a:lstStyle/>
        <a:p>
          <a:endParaRPr lang="en-US"/>
        </a:p>
      </dgm:t>
    </dgm:pt>
    <dgm:pt modelId="{B63F2237-34A7-41E1-B397-5ADA2A3BB282}" type="sibTrans" cxnId="{325D0111-F1BB-4659-82AA-EB11FB619273}">
      <dgm:prSet/>
      <dgm:spPr/>
      <dgm:t>
        <a:bodyPr/>
        <a:lstStyle/>
        <a:p>
          <a:endParaRPr lang="en-US"/>
        </a:p>
      </dgm:t>
    </dgm:pt>
    <dgm:pt modelId="{37D5DB9E-44A8-4146-BDD8-C94D92EDDF2D}">
      <dgm:prSet/>
      <dgm:spPr/>
      <dgm:t>
        <a:bodyPr/>
        <a:lstStyle/>
        <a:p>
          <a:pPr>
            <a:lnSpc>
              <a:spcPct val="100000"/>
            </a:lnSpc>
          </a:pPr>
          <a:r>
            <a:rPr lang="en-US" dirty="0">
              <a:hlinkClick xmlns:r="http://schemas.openxmlformats.org/officeDocument/2006/relationships" r:id="rId2"/>
            </a:rPr>
            <a:t>www.jefferson.edu/student_writing</a:t>
          </a:r>
          <a:endParaRPr lang="en-US" dirty="0"/>
        </a:p>
      </dgm:t>
    </dgm:pt>
    <dgm:pt modelId="{9D42E63A-8782-3649-9F8B-15C075D53787}" type="parTrans" cxnId="{2B756D50-EEA7-D940-A2CA-AF9B1EF28C12}">
      <dgm:prSet/>
      <dgm:spPr/>
      <dgm:t>
        <a:bodyPr/>
        <a:lstStyle/>
        <a:p>
          <a:endParaRPr lang="en-US"/>
        </a:p>
      </dgm:t>
    </dgm:pt>
    <dgm:pt modelId="{5D3C7BDE-E269-B64A-85E5-6FD67AA5ABBC}" type="sibTrans" cxnId="{2B756D50-EEA7-D940-A2CA-AF9B1EF28C12}">
      <dgm:prSet/>
      <dgm:spPr/>
      <dgm:t>
        <a:bodyPr/>
        <a:lstStyle/>
        <a:p>
          <a:endParaRPr lang="en-US"/>
        </a:p>
      </dgm:t>
    </dgm:pt>
    <dgm:pt modelId="{56FE2873-5684-4844-A13B-622022E8B990}" type="pres">
      <dgm:prSet presAssocID="{77C0999F-8DFF-4BF0-9C22-CACFBB0ABEE7}" presName="root" presStyleCnt="0">
        <dgm:presLayoutVars>
          <dgm:dir/>
          <dgm:resizeHandles val="exact"/>
        </dgm:presLayoutVars>
      </dgm:prSet>
      <dgm:spPr/>
    </dgm:pt>
    <dgm:pt modelId="{FC9E29C4-65FA-4934-9C41-7856B380D6EA}" type="pres">
      <dgm:prSet presAssocID="{6C15CA2A-2AD7-4429-8563-6CFD51C11C11}" presName="compNode" presStyleCnt="0"/>
      <dgm:spPr/>
    </dgm:pt>
    <dgm:pt modelId="{A5A82654-9BB4-4478-A160-44D4B4142AA6}" type="pres">
      <dgm:prSet presAssocID="{6C15CA2A-2AD7-4429-8563-6CFD51C11C1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ooks"/>
        </a:ext>
      </dgm:extLst>
    </dgm:pt>
    <dgm:pt modelId="{988258F5-166B-4F7F-B393-D6BABAB45DE1}" type="pres">
      <dgm:prSet presAssocID="{6C15CA2A-2AD7-4429-8563-6CFD51C11C11}" presName="iconSpace" presStyleCnt="0"/>
      <dgm:spPr/>
    </dgm:pt>
    <dgm:pt modelId="{741139BA-E19F-465E-AD1A-4339FED2E954}" type="pres">
      <dgm:prSet presAssocID="{6C15CA2A-2AD7-4429-8563-6CFD51C11C11}" presName="parTx" presStyleLbl="revTx" presStyleIdx="0" presStyleCnt="4">
        <dgm:presLayoutVars>
          <dgm:chMax val="0"/>
          <dgm:chPref val="0"/>
        </dgm:presLayoutVars>
      </dgm:prSet>
      <dgm:spPr/>
    </dgm:pt>
    <dgm:pt modelId="{9C7DFC44-4363-47E1-889A-FFD07744D2AD}" type="pres">
      <dgm:prSet presAssocID="{6C15CA2A-2AD7-4429-8563-6CFD51C11C11}" presName="txSpace" presStyleCnt="0"/>
      <dgm:spPr/>
    </dgm:pt>
    <dgm:pt modelId="{9CD6C419-14DA-40C7-9B46-3C2E0E2CBAAB}" type="pres">
      <dgm:prSet presAssocID="{6C15CA2A-2AD7-4429-8563-6CFD51C11C11}" presName="desTx" presStyleLbl="revTx" presStyleIdx="1" presStyleCnt="4">
        <dgm:presLayoutVars/>
      </dgm:prSet>
      <dgm:spPr/>
    </dgm:pt>
    <dgm:pt modelId="{015B6ADF-592D-44F8-AD08-0B261493F1D3}" type="pres">
      <dgm:prSet presAssocID="{34BA3DFE-A710-4791-89F4-BEAC25934E92}" presName="sibTrans" presStyleCnt="0"/>
      <dgm:spPr/>
    </dgm:pt>
    <dgm:pt modelId="{86C15F54-15EF-48E5-83F1-8CC17B1D5CB8}" type="pres">
      <dgm:prSet presAssocID="{FB6F63F2-DD0F-49E2-A20A-CB584313769B}" presName="compNode" presStyleCnt="0"/>
      <dgm:spPr/>
    </dgm:pt>
    <dgm:pt modelId="{75064D38-1562-40C5-9EC7-63257EB3EFE3}" type="pres">
      <dgm:prSet presAssocID="{FB6F63F2-DD0F-49E2-A20A-CB584313769B}" presName="iconRect" presStyleLbl="node1" presStyleIdx="1" presStyleCnt="2" custLinFactNeighborX="10649" custLinFactNeighborY="-2739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6FD8BE0D-79EE-4B64-A121-5A540512BADE}" type="pres">
      <dgm:prSet presAssocID="{FB6F63F2-DD0F-49E2-A20A-CB584313769B}" presName="iconSpace" presStyleCnt="0"/>
      <dgm:spPr/>
    </dgm:pt>
    <dgm:pt modelId="{698848D0-AA40-4801-8982-B7F97EE3B462}" type="pres">
      <dgm:prSet presAssocID="{FB6F63F2-DD0F-49E2-A20A-CB584313769B}" presName="parTx" presStyleLbl="revTx" presStyleIdx="2" presStyleCnt="4" custLinFactNeighborX="-2554" custLinFactNeighborY="-77899">
        <dgm:presLayoutVars>
          <dgm:chMax val="0"/>
          <dgm:chPref val="0"/>
        </dgm:presLayoutVars>
      </dgm:prSet>
      <dgm:spPr/>
    </dgm:pt>
    <dgm:pt modelId="{4E0EEA60-0653-4ABC-BB28-83A8D865AF18}" type="pres">
      <dgm:prSet presAssocID="{FB6F63F2-DD0F-49E2-A20A-CB584313769B}" presName="txSpace" presStyleCnt="0"/>
      <dgm:spPr/>
    </dgm:pt>
    <dgm:pt modelId="{78DCF702-2382-4A65-8C1B-1E84A6908772}" type="pres">
      <dgm:prSet presAssocID="{FB6F63F2-DD0F-49E2-A20A-CB584313769B}" presName="desTx" presStyleLbl="revTx" presStyleIdx="3" presStyleCnt="4" custScaleY="67841" custLinFactNeighborX="-2973" custLinFactNeighborY="-48403">
        <dgm:presLayoutVars/>
      </dgm:prSet>
      <dgm:spPr/>
    </dgm:pt>
  </dgm:ptLst>
  <dgm:cxnLst>
    <dgm:cxn modelId="{0959A801-4186-4F7A-9BC3-2E25A4B788D1}" srcId="{C7327A05-0CB6-4993-BBB7-F384F24DA02C}" destId="{FB28B5D4-3A0F-4670-80F2-C0F25AA47BC2}" srcOrd="0" destOrd="0" parTransId="{BC98C44B-93B1-48E5-B113-EF211121F7D9}" sibTransId="{E5B67253-BC03-4F88-B264-2E24E1764A99}"/>
    <dgm:cxn modelId="{9FF64B0B-AEAC-4903-BC44-44DD1BD8CF10}" type="presOf" srcId="{98EA5835-8AA1-4FBE-B815-208381EC087A}" destId="{78DCF702-2382-4A65-8C1B-1E84A6908772}" srcOrd="0" destOrd="0" presId="urn:microsoft.com/office/officeart/2018/2/layout/IconLabelDescriptionList"/>
    <dgm:cxn modelId="{325D0111-F1BB-4659-82AA-EB11FB619273}" srcId="{FB6F63F2-DD0F-49E2-A20A-CB584313769B}" destId="{C65D4027-1105-4858-8679-889698CF5252}" srcOrd="1" destOrd="0" parTransId="{CCDD93D5-4D5C-45CA-AB42-93664795B965}" sibTransId="{B63F2237-34A7-41E1-B397-5ADA2A3BB282}"/>
    <dgm:cxn modelId="{37AE1F13-ACC1-4A57-9943-29CC4073E7CB}" type="presOf" srcId="{77C0999F-8DFF-4BF0-9C22-CACFBB0ABEE7}" destId="{56FE2873-5684-4844-A13B-622022E8B990}" srcOrd="0" destOrd="0" presId="urn:microsoft.com/office/officeart/2018/2/layout/IconLabelDescriptionList"/>
    <dgm:cxn modelId="{D924421E-B9B2-4748-9D50-42C5CEFB96B1}" type="presOf" srcId="{2E073D04-AC16-44A5-8D0C-9CEAD673D309}" destId="{9CD6C419-14DA-40C7-9B46-3C2E0E2CBAAB}" srcOrd="0" destOrd="5" presId="urn:microsoft.com/office/officeart/2018/2/layout/IconLabelDescriptionList"/>
    <dgm:cxn modelId="{A542EC23-AFB7-4E73-8487-E16BB6B0260A}" srcId="{FB6F63F2-DD0F-49E2-A20A-CB584313769B}" destId="{98EA5835-8AA1-4FBE-B815-208381EC087A}" srcOrd="0" destOrd="0" parTransId="{8E14D1E1-E2D1-4A82-A65F-47A05B3AFF69}" sibTransId="{A76AFEAD-CDB8-4457-B6BF-380E294921F9}"/>
    <dgm:cxn modelId="{0B3CF13E-7DF2-7345-BF32-F63B4D365B8D}" type="presOf" srcId="{37D5DB9E-44A8-4146-BDD8-C94D92EDDF2D}" destId="{78DCF702-2382-4A65-8C1B-1E84A6908772}" srcOrd="0" destOrd="2" presId="urn:microsoft.com/office/officeart/2018/2/layout/IconLabelDescriptionList"/>
    <dgm:cxn modelId="{CD0D523F-B2F0-45C1-99D4-46C040E73D20}" type="presOf" srcId="{C65D4027-1105-4858-8679-889698CF5252}" destId="{78DCF702-2382-4A65-8C1B-1E84A6908772}" srcOrd="0" destOrd="1" presId="urn:microsoft.com/office/officeart/2018/2/layout/IconLabelDescriptionList"/>
    <dgm:cxn modelId="{6D8FD161-1641-41BF-AD56-D70F3896C4C1}" type="presOf" srcId="{7744F30B-B025-4C4C-8D20-70002F2D3DDC}" destId="{9CD6C419-14DA-40C7-9B46-3C2E0E2CBAAB}" srcOrd="0" destOrd="3" presId="urn:microsoft.com/office/officeart/2018/2/layout/IconLabelDescriptionList"/>
    <dgm:cxn modelId="{E69AD645-AFC1-4351-8F15-7EF95F2120EA}" srcId="{6C15CA2A-2AD7-4429-8563-6CFD51C11C11}" destId="{C7327A05-0CB6-4993-BBB7-F384F24DA02C}" srcOrd="1" destOrd="0" parTransId="{B47480B7-BAE9-4A13-95ED-C3CBBCD2D8AB}" sibTransId="{C76B8845-411A-41D6-957E-63F5C6693353}"/>
    <dgm:cxn modelId="{B3ACCD4D-B023-482E-BDC0-B67F46CC49D9}" srcId="{77C0999F-8DFF-4BF0-9C22-CACFBB0ABEE7}" destId="{6C15CA2A-2AD7-4429-8563-6CFD51C11C11}" srcOrd="0" destOrd="0" parTransId="{D63B2B60-8D7C-49E8-8628-385A5F70C4AA}" sibTransId="{34BA3DFE-A710-4791-89F4-BEAC25934E92}"/>
    <dgm:cxn modelId="{2B756D50-EEA7-D940-A2CA-AF9B1EF28C12}" srcId="{FB6F63F2-DD0F-49E2-A20A-CB584313769B}" destId="{37D5DB9E-44A8-4146-BDD8-C94D92EDDF2D}" srcOrd="2" destOrd="0" parTransId="{9D42E63A-8782-3649-9F8B-15C075D53787}" sibTransId="{5D3C7BDE-E269-B64A-85E5-6FD67AA5ABBC}"/>
    <dgm:cxn modelId="{11DA9051-952E-4987-839D-93A393B4009B}" type="presOf" srcId="{383C7C44-F867-48C0-BB96-C9F660EC9BB9}" destId="{9CD6C419-14DA-40C7-9B46-3C2E0E2CBAAB}" srcOrd="0" destOrd="6" presId="urn:microsoft.com/office/officeart/2018/2/layout/IconLabelDescriptionList"/>
    <dgm:cxn modelId="{43A07B73-62F5-432A-BEAB-730AC6780A60}" type="presOf" srcId="{36E56BA4-1FE2-43F5-8003-6FEFC5020059}" destId="{9CD6C419-14DA-40C7-9B46-3C2E0E2CBAAB}" srcOrd="0" destOrd="0" presId="urn:microsoft.com/office/officeart/2018/2/layout/IconLabelDescriptionList"/>
    <dgm:cxn modelId="{F3CEAC53-8974-4DBB-BBEF-656A6EC44A3E}" srcId="{C7327A05-0CB6-4993-BBB7-F384F24DA02C}" destId="{7744F30B-B025-4C4C-8D20-70002F2D3DDC}" srcOrd="1" destOrd="0" parTransId="{E5BFE4A7-7776-4923-B369-3924CFA2CE39}" sibTransId="{A2A776BD-2E98-4534-964D-6E4B738D086B}"/>
    <dgm:cxn modelId="{56B93985-871D-42B0-A13E-7EFCE2EFEFAB}" srcId="{C7327A05-0CB6-4993-BBB7-F384F24DA02C}" destId="{383C7C44-F867-48C0-BB96-C9F660EC9BB9}" srcOrd="4" destOrd="0" parTransId="{4101897F-1D63-4631-A833-248EBD8A18FA}" sibTransId="{0A4E0E87-448E-4441-9DA7-96ACAC42B08F}"/>
    <dgm:cxn modelId="{04D26186-7039-42C3-BDA2-36BEEC575F49}" type="presOf" srcId="{C7327A05-0CB6-4993-BBB7-F384F24DA02C}" destId="{9CD6C419-14DA-40C7-9B46-3C2E0E2CBAAB}" srcOrd="0" destOrd="1" presId="urn:microsoft.com/office/officeart/2018/2/layout/IconLabelDescriptionList"/>
    <dgm:cxn modelId="{C1942689-27F4-4032-8AED-A6C39EA29852}" type="presOf" srcId="{FB6F63F2-DD0F-49E2-A20A-CB584313769B}" destId="{698848D0-AA40-4801-8982-B7F97EE3B462}" srcOrd="0" destOrd="0" presId="urn:microsoft.com/office/officeart/2018/2/layout/IconLabelDescriptionList"/>
    <dgm:cxn modelId="{46ED9B8F-41AC-4873-8EF6-BD04E74E76B4}" srcId="{77C0999F-8DFF-4BF0-9C22-CACFBB0ABEE7}" destId="{FB6F63F2-DD0F-49E2-A20A-CB584313769B}" srcOrd="1" destOrd="0" parTransId="{7A192BAE-BD4A-4D34-8987-296975DC85D2}" sibTransId="{88EB5A53-CB3A-4421-9CF3-8CDBD91CF7DF}"/>
    <dgm:cxn modelId="{6D13E6A3-E90C-4BDD-B401-E4BDB1F5C517}" type="presOf" srcId="{FB28B5D4-3A0F-4670-80F2-C0F25AA47BC2}" destId="{9CD6C419-14DA-40C7-9B46-3C2E0E2CBAAB}" srcOrd="0" destOrd="2" presId="urn:microsoft.com/office/officeart/2018/2/layout/IconLabelDescriptionList"/>
    <dgm:cxn modelId="{EA381DBF-FA0B-4BF2-AA68-F9E43E6AAD56}" srcId="{C7327A05-0CB6-4993-BBB7-F384F24DA02C}" destId="{2E073D04-AC16-44A5-8D0C-9CEAD673D309}" srcOrd="3" destOrd="0" parTransId="{B2942400-1521-45C5-9F8E-51CF5ADF657B}" sibTransId="{E17ED3A7-1090-4DCB-BB77-101A3321B3E5}"/>
    <dgm:cxn modelId="{C52AC4DA-EB3A-4C7E-A542-DD0DF8150C7A}" type="presOf" srcId="{15C86337-3E3F-4C21-A13B-1D315BE5A0B5}" destId="{9CD6C419-14DA-40C7-9B46-3C2E0E2CBAAB}" srcOrd="0" destOrd="4" presId="urn:microsoft.com/office/officeart/2018/2/layout/IconLabelDescriptionList"/>
    <dgm:cxn modelId="{1FA51CDC-3200-4E5E-AB9E-67E24444BD10}" srcId="{6C15CA2A-2AD7-4429-8563-6CFD51C11C11}" destId="{36E56BA4-1FE2-43F5-8003-6FEFC5020059}" srcOrd="0" destOrd="0" parTransId="{25797700-E319-42DD-B957-E23E66D1CE34}" sibTransId="{F041C732-7215-426E-93EE-D5B0EB0CC07D}"/>
    <dgm:cxn modelId="{45A4A5ED-5B65-4214-BAEE-E029D32742AE}" type="presOf" srcId="{6C15CA2A-2AD7-4429-8563-6CFD51C11C11}" destId="{741139BA-E19F-465E-AD1A-4339FED2E954}" srcOrd="0" destOrd="0" presId="urn:microsoft.com/office/officeart/2018/2/layout/IconLabelDescriptionList"/>
    <dgm:cxn modelId="{AE967AFA-7881-4DA3-92D9-83B056751F90}" srcId="{C7327A05-0CB6-4993-BBB7-F384F24DA02C}" destId="{15C86337-3E3F-4C21-A13B-1D315BE5A0B5}" srcOrd="2" destOrd="0" parTransId="{3ACAA4B7-344F-44E5-A8DB-1467C44668C7}" sibTransId="{7880DD10-D491-40D8-A0B4-1F415B986AA4}"/>
    <dgm:cxn modelId="{78BF0B33-8E5D-4BA8-8B52-0ADC365FD25A}" type="presParOf" srcId="{56FE2873-5684-4844-A13B-622022E8B990}" destId="{FC9E29C4-65FA-4934-9C41-7856B380D6EA}" srcOrd="0" destOrd="0" presId="urn:microsoft.com/office/officeart/2018/2/layout/IconLabelDescriptionList"/>
    <dgm:cxn modelId="{059A5254-BA11-4DFC-855C-735E2937FD90}" type="presParOf" srcId="{FC9E29C4-65FA-4934-9C41-7856B380D6EA}" destId="{A5A82654-9BB4-4478-A160-44D4B4142AA6}" srcOrd="0" destOrd="0" presId="urn:microsoft.com/office/officeart/2018/2/layout/IconLabelDescriptionList"/>
    <dgm:cxn modelId="{5803609A-77A9-4765-87FA-CAC8BA206C68}" type="presParOf" srcId="{FC9E29C4-65FA-4934-9C41-7856B380D6EA}" destId="{988258F5-166B-4F7F-B393-D6BABAB45DE1}" srcOrd="1" destOrd="0" presId="urn:microsoft.com/office/officeart/2018/2/layout/IconLabelDescriptionList"/>
    <dgm:cxn modelId="{028AACD4-F1A8-475F-BE27-AC0095AAA16C}" type="presParOf" srcId="{FC9E29C4-65FA-4934-9C41-7856B380D6EA}" destId="{741139BA-E19F-465E-AD1A-4339FED2E954}" srcOrd="2" destOrd="0" presId="urn:microsoft.com/office/officeart/2018/2/layout/IconLabelDescriptionList"/>
    <dgm:cxn modelId="{00A98517-35BC-4329-8EEB-28178E5AC99A}" type="presParOf" srcId="{FC9E29C4-65FA-4934-9C41-7856B380D6EA}" destId="{9C7DFC44-4363-47E1-889A-FFD07744D2AD}" srcOrd="3" destOrd="0" presId="urn:microsoft.com/office/officeart/2018/2/layout/IconLabelDescriptionList"/>
    <dgm:cxn modelId="{9FDC9ED0-1E09-4097-989B-3727B69E3DB1}" type="presParOf" srcId="{FC9E29C4-65FA-4934-9C41-7856B380D6EA}" destId="{9CD6C419-14DA-40C7-9B46-3C2E0E2CBAAB}" srcOrd="4" destOrd="0" presId="urn:microsoft.com/office/officeart/2018/2/layout/IconLabelDescriptionList"/>
    <dgm:cxn modelId="{89D0EE87-802B-4988-BA3D-1D82F28D8DC1}" type="presParOf" srcId="{56FE2873-5684-4844-A13B-622022E8B990}" destId="{015B6ADF-592D-44F8-AD08-0B261493F1D3}" srcOrd="1" destOrd="0" presId="urn:microsoft.com/office/officeart/2018/2/layout/IconLabelDescriptionList"/>
    <dgm:cxn modelId="{8A3860C7-6ED5-4AAE-A40E-D30AFFC9D23F}" type="presParOf" srcId="{56FE2873-5684-4844-A13B-622022E8B990}" destId="{86C15F54-15EF-48E5-83F1-8CC17B1D5CB8}" srcOrd="2" destOrd="0" presId="urn:microsoft.com/office/officeart/2018/2/layout/IconLabelDescriptionList"/>
    <dgm:cxn modelId="{1CED204A-3C81-4259-B381-E5E4B6C1F58D}" type="presParOf" srcId="{86C15F54-15EF-48E5-83F1-8CC17B1D5CB8}" destId="{75064D38-1562-40C5-9EC7-63257EB3EFE3}" srcOrd="0" destOrd="0" presId="urn:microsoft.com/office/officeart/2018/2/layout/IconLabelDescriptionList"/>
    <dgm:cxn modelId="{BC9EF657-C235-4E99-A7C4-B9CC9C1D6205}" type="presParOf" srcId="{86C15F54-15EF-48E5-83F1-8CC17B1D5CB8}" destId="{6FD8BE0D-79EE-4B64-A121-5A540512BADE}" srcOrd="1" destOrd="0" presId="urn:microsoft.com/office/officeart/2018/2/layout/IconLabelDescriptionList"/>
    <dgm:cxn modelId="{25BB4B6E-0E24-4B61-8C8A-AA1E9FFCBFD5}" type="presParOf" srcId="{86C15F54-15EF-48E5-83F1-8CC17B1D5CB8}" destId="{698848D0-AA40-4801-8982-B7F97EE3B462}" srcOrd="2" destOrd="0" presId="urn:microsoft.com/office/officeart/2018/2/layout/IconLabelDescriptionList"/>
    <dgm:cxn modelId="{1CE897A6-3E78-4C38-9C17-159462CACACF}" type="presParOf" srcId="{86C15F54-15EF-48E5-83F1-8CC17B1D5CB8}" destId="{4E0EEA60-0653-4ABC-BB28-83A8D865AF18}" srcOrd="3" destOrd="0" presId="urn:microsoft.com/office/officeart/2018/2/layout/IconLabelDescriptionList"/>
    <dgm:cxn modelId="{F1DB74D1-0783-44F9-A5C0-7F70E99DFE80}" type="presParOf" srcId="{86C15F54-15EF-48E5-83F1-8CC17B1D5CB8}" destId="{78DCF702-2382-4A65-8C1B-1E84A690877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B2FCF8-5158-49DB-9A52-1DBC3F8740D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A3C3732-8A34-4339-89A4-1A13B06CE25C}">
      <dgm:prSet/>
      <dgm:spPr/>
      <dgm:t>
        <a:bodyPr/>
        <a:lstStyle/>
        <a:p>
          <a:pPr>
            <a:lnSpc>
              <a:spcPct val="100000"/>
            </a:lnSpc>
          </a:pPr>
          <a:r>
            <a:rPr lang="en-US" dirty="0"/>
            <a:t>What time management resources or tools do you find effective / useful?</a:t>
          </a:r>
        </a:p>
      </dgm:t>
    </dgm:pt>
    <dgm:pt modelId="{11B25AE9-4E94-4604-8D44-EE581A4DE6D4}" type="parTrans" cxnId="{BD0DBA41-305D-41FB-AD90-5C7AAEBE708E}">
      <dgm:prSet/>
      <dgm:spPr/>
      <dgm:t>
        <a:bodyPr/>
        <a:lstStyle/>
        <a:p>
          <a:endParaRPr lang="en-US"/>
        </a:p>
      </dgm:t>
    </dgm:pt>
    <dgm:pt modelId="{A9D04799-2E63-45BE-9DB3-BCFB85CA271E}" type="sibTrans" cxnId="{BD0DBA41-305D-41FB-AD90-5C7AAEBE708E}">
      <dgm:prSet/>
      <dgm:spPr/>
      <dgm:t>
        <a:bodyPr/>
        <a:lstStyle/>
        <a:p>
          <a:endParaRPr lang="en-US"/>
        </a:p>
      </dgm:t>
    </dgm:pt>
    <dgm:pt modelId="{3B2D3787-47BA-4733-962B-5D27D5C60512}" type="pres">
      <dgm:prSet presAssocID="{9AB2FCF8-5158-49DB-9A52-1DBC3F8740D0}" presName="root" presStyleCnt="0">
        <dgm:presLayoutVars>
          <dgm:dir/>
          <dgm:resizeHandles val="exact"/>
        </dgm:presLayoutVars>
      </dgm:prSet>
      <dgm:spPr/>
    </dgm:pt>
    <dgm:pt modelId="{E8CF59D3-26B0-4327-824C-0DE418223F9E}" type="pres">
      <dgm:prSet presAssocID="{5A3C3732-8A34-4339-89A4-1A13B06CE25C}" presName="compNode" presStyleCnt="0"/>
      <dgm:spPr/>
    </dgm:pt>
    <dgm:pt modelId="{0F2D5231-BBE7-4CFE-BAD9-E9F95E2A95A7}" type="pres">
      <dgm:prSet presAssocID="{5A3C3732-8A34-4339-89A4-1A13B06CE25C}" presName="bgRect" presStyleLbl="bgShp" presStyleIdx="0" presStyleCnt="1"/>
      <dgm:spPr/>
    </dgm:pt>
    <dgm:pt modelId="{F70081C7-678B-40CD-8858-6975E03AB417}" type="pres">
      <dgm:prSet presAssocID="{5A3C3732-8A34-4339-89A4-1A13B06CE25C}" presName="iconRect" presStyleLbl="node1" presStyleIdx="0" presStyleCnt="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ools"/>
        </a:ext>
      </dgm:extLst>
    </dgm:pt>
    <dgm:pt modelId="{09901888-3D41-40C2-A5C3-51A4D88BE577}" type="pres">
      <dgm:prSet presAssocID="{5A3C3732-8A34-4339-89A4-1A13B06CE25C}" presName="spaceRect" presStyleCnt="0"/>
      <dgm:spPr/>
    </dgm:pt>
    <dgm:pt modelId="{114041DD-5BE8-4785-A589-340F19CC9EF2}" type="pres">
      <dgm:prSet presAssocID="{5A3C3732-8A34-4339-89A4-1A13B06CE25C}" presName="parTx" presStyleLbl="revTx" presStyleIdx="0" presStyleCnt="1">
        <dgm:presLayoutVars>
          <dgm:chMax val="0"/>
          <dgm:chPref val="0"/>
        </dgm:presLayoutVars>
      </dgm:prSet>
      <dgm:spPr/>
    </dgm:pt>
  </dgm:ptLst>
  <dgm:cxnLst>
    <dgm:cxn modelId="{042BA810-191D-4E02-8B98-16F5BB93B2DA}" type="presOf" srcId="{9AB2FCF8-5158-49DB-9A52-1DBC3F8740D0}" destId="{3B2D3787-47BA-4733-962B-5D27D5C60512}" srcOrd="0" destOrd="0" presId="urn:microsoft.com/office/officeart/2018/2/layout/IconVerticalSolidList"/>
    <dgm:cxn modelId="{BD0DBA41-305D-41FB-AD90-5C7AAEBE708E}" srcId="{9AB2FCF8-5158-49DB-9A52-1DBC3F8740D0}" destId="{5A3C3732-8A34-4339-89A4-1A13B06CE25C}" srcOrd="0" destOrd="0" parTransId="{11B25AE9-4E94-4604-8D44-EE581A4DE6D4}" sibTransId="{A9D04799-2E63-45BE-9DB3-BCFB85CA271E}"/>
    <dgm:cxn modelId="{236F8142-4FC5-485E-A01E-BD4399CA7147}" type="presOf" srcId="{5A3C3732-8A34-4339-89A4-1A13B06CE25C}" destId="{114041DD-5BE8-4785-A589-340F19CC9EF2}" srcOrd="0" destOrd="0" presId="urn:microsoft.com/office/officeart/2018/2/layout/IconVerticalSolidList"/>
    <dgm:cxn modelId="{2BD67BC3-94C7-437D-A61D-A8086381CD29}" type="presParOf" srcId="{3B2D3787-47BA-4733-962B-5D27D5C60512}" destId="{E8CF59D3-26B0-4327-824C-0DE418223F9E}" srcOrd="0" destOrd="0" presId="urn:microsoft.com/office/officeart/2018/2/layout/IconVerticalSolidList"/>
    <dgm:cxn modelId="{7F975E45-95A6-4A29-BE08-231F41B3F82F}" type="presParOf" srcId="{E8CF59D3-26B0-4327-824C-0DE418223F9E}" destId="{0F2D5231-BBE7-4CFE-BAD9-E9F95E2A95A7}" srcOrd="0" destOrd="0" presId="urn:microsoft.com/office/officeart/2018/2/layout/IconVerticalSolidList"/>
    <dgm:cxn modelId="{8918A5B9-846B-467B-826C-32832A592DB9}" type="presParOf" srcId="{E8CF59D3-26B0-4327-824C-0DE418223F9E}" destId="{F70081C7-678B-40CD-8858-6975E03AB417}" srcOrd="1" destOrd="0" presId="urn:microsoft.com/office/officeart/2018/2/layout/IconVerticalSolidList"/>
    <dgm:cxn modelId="{D2E07B16-C72E-4F3C-A1D3-AE4482E77F17}" type="presParOf" srcId="{E8CF59D3-26B0-4327-824C-0DE418223F9E}" destId="{09901888-3D41-40C2-A5C3-51A4D88BE577}" srcOrd="2" destOrd="0" presId="urn:microsoft.com/office/officeart/2018/2/layout/IconVerticalSolidList"/>
    <dgm:cxn modelId="{0E508B9A-8F1F-418C-81DF-7CF7D4341B45}" type="presParOf" srcId="{E8CF59D3-26B0-4327-824C-0DE418223F9E}" destId="{114041DD-5BE8-4785-A589-340F19CC9EF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02261E9-C0FC-4990-8729-5C21728F6BD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B9DB836A-B1D9-4355-8C84-94BA13DDE01B}">
      <dgm:prSet phldrT="[Text]"/>
      <dgm:spPr/>
      <dgm:t>
        <a:bodyPr/>
        <a:lstStyle/>
        <a:p>
          <a:r>
            <a:rPr lang="en-US" dirty="0">
              <a:effectLst>
                <a:outerShdw blurRad="38100" dist="38100" dir="2700000" algn="tl">
                  <a:srgbClr val="000000">
                    <a:alpha val="43137"/>
                  </a:srgbClr>
                </a:outerShdw>
              </a:effectLst>
            </a:rPr>
            <a:t>Planning</a:t>
          </a:r>
        </a:p>
      </dgm:t>
    </dgm:pt>
    <dgm:pt modelId="{A286CF80-06BC-467F-9806-8855702B6162}" type="parTrans" cxnId="{53DCAC0B-DC72-4D7F-9778-DCE9B269EB08}">
      <dgm:prSet/>
      <dgm:spPr/>
      <dgm:t>
        <a:bodyPr/>
        <a:lstStyle/>
        <a:p>
          <a:endParaRPr lang="en-US"/>
        </a:p>
      </dgm:t>
    </dgm:pt>
    <dgm:pt modelId="{39A84FE8-AF85-4482-9D96-0A15EB8FD17F}" type="sibTrans" cxnId="{53DCAC0B-DC72-4D7F-9778-DCE9B269EB08}">
      <dgm:prSet/>
      <dgm:spPr/>
      <dgm:t>
        <a:bodyPr/>
        <a:lstStyle/>
        <a:p>
          <a:endParaRPr lang="en-US"/>
        </a:p>
      </dgm:t>
    </dgm:pt>
    <dgm:pt modelId="{23A1951D-D58B-45CF-AB38-F921C92B3329}">
      <dgm:prSet phldrT="[Text]"/>
      <dgm:spPr/>
      <dgm:t>
        <a:bodyPr/>
        <a:lstStyle/>
        <a:p>
          <a:r>
            <a:rPr lang="en-US" dirty="0">
              <a:effectLst>
                <a:outerShdw blurRad="38100" dist="38100" dir="2700000" algn="tl">
                  <a:srgbClr val="000000">
                    <a:alpha val="43137"/>
                  </a:srgbClr>
                </a:outerShdw>
              </a:effectLst>
            </a:rPr>
            <a:t>Action</a:t>
          </a:r>
        </a:p>
      </dgm:t>
    </dgm:pt>
    <dgm:pt modelId="{C8C7711B-C198-42C6-ACA9-74F1D67F7142}" type="parTrans" cxnId="{6C0710F1-AB13-46FC-AD97-09F2CFEE7A30}">
      <dgm:prSet/>
      <dgm:spPr/>
      <dgm:t>
        <a:bodyPr/>
        <a:lstStyle/>
        <a:p>
          <a:endParaRPr lang="en-US"/>
        </a:p>
      </dgm:t>
    </dgm:pt>
    <dgm:pt modelId="{222CC257-F76A-4AD3-83C9-426A45434EC8}" type="sibTrans" cxnId="{6C0710F1-AB13-46FC-AD97-09F2CFEE7A30}">
      <dgm:prSet/>
      <dgm:spPr/>
      <dgm:t>
        <a:bodyPr/>
        <a:lstStyle/>
        <a:p>
          <a:endParaRPr lang="en-US"/>
        </a:p>
      </dgm:t>
    </dgm:pt>
    <dgm:pt modelId="{A2791E3C-6D96-446C-BF2C-AC089DC746B0}">
      <dgm:prSet phldrT="[Text]"/>
      <dgm:spPr/>
      <dgm:t>
        <a:bodyPr/>
        <a:lstStyle/>
        <a:p>
          <a:r>
            <a:rPr lang="en-US" dirty="0">
              <a:effectLst>
                <a:outerShdw blurRad="38100" dist="38100" dir="2700000" algn="tl">
                  <a:srgbClr val="000000">
                    <a:alpha val="43137"/>
                  </a:srgbClr>
                </a:outerShdw>
              </a:effectLst>
            </a:rPr>
            <a:t>Reflection</a:t>
          </a:r>
        </a:p>
      </dgm:t>
    </dgm:pt>
    <dgm:pt modelId="{55DB6A1E-521A-4F01-AFDB-71922D44A3AC}" type="parTrans" cxnId="{2537524D-CEEB-4B20-BAA5-E0D38DC85FB7}">
      <dgm:prSet/>
      <dgm:spPr/>
      <dgm:t>
        <a:bodyPr/>
        <a:lstStyle/>
        <a:p>
          <a:endParaRPr lang="en-US"/>
        </a:p>
      </dgm:t>
    </dgm:pt>
    <dgm:pt modelId="{C1AB3016-F07C-4923-9E9A-943BF24B9A1F}" type="sibTrans" cxnId="{2537524D-CEEB-4B20-BAA5-E0D38DC85FB7}">
      <dgm:prSet/>
      <dgm:spPr/>
      <dgm:t>
        <a:bodyPr/>
        <a:lstStyle/>
        <a:p>
          <a:endParaRPr lang="en-US"/>
        </a:p>
      </dgm:t>
    </dgm:pt>
    <dgm:pt modelId="{0A903EFA-DA55-46FE-B44E-542131A5D557}" type="pres">
      <dgm:prSet presAssocID="{502261E9-C0FC-4990-8729-5C21728F6BDF}" presName="Name0" presStyleCnt="0">
        <dgm:presLayoutVars>
          <dgm:chMax val="7"/>
          <dgm:chPref val="7"/>
          <dgm:dir/>
          <dgm:animLvl val="lvl"/>
        </dgm:presLayoutVars>
      </dgm:prSet>
      <dgm:spPr/>
    </dgm:pt>
    <dgm:pt modelId="{E8F23C3A-43B5-4E44-8FE1-DB70E602087F}" type="pres">
      <dgm:prSet presAssocID="{B9DB836A-B1D9-4355-8C84-94BA13DDE01B}" presName="Accent1" presStyleCnt="0"/>
      <dgm:spPr/>
    </dgm:pt>
    <dgm:pt modelId="{6C1A35CA-2ADA-44B5-922D-AC5C4154C4DC}" type="pres">
      <dgm:prSet presAssocID="{B9DB836A-B1D9-4355-8C84-94BA13DDE01B}" presName="Accent" presStyleLbl="node1" presStyleIdx="0" presStyleCnt="3"/>
      <dgm:spPr/>
    </dgm:pt>
    <dgm:pt modelId="{73EBFB50-552D-417E-A509-8AF9F6E15F94}" type="pres">
      <dgm:prSet presAssocID="{B9DB836A-B1D9-4355-8C84-94BA13DDE01B}" presName="Parent1" presStyleLbl="revTx" presStyleIdx="0" presStyleCnt="3">
        <dgm:presLayoutVars>
          <dgm:chMax val="1"/>
          <dgm:chPref val="1"/>
          <dgm:bulletEnabled val="1"/>
        </dgm:presLayoutVars>
      </dgm:prSet>
      <dgm:spPr/>
    </dgm:pt>
    <dgm:pt modelId="{89FAAB90-27D6-4646-A8F7-3FFBFFC849C0}" type="pres">
      <dgm:prSet presAssocID="{23A1951D-D58B-45CF-AB38-F921C92B3329}" presName="Accent2" presStyleCnt="0"/>
      <dgm:spPr/>
    </dgm:pt>
    <dgm:pt modelId="{FCC27AAA-CE4A-407B-93F0-4EB4C5F4421F}" type="pres">
      <dgm:prSet presAssocID="{23A1951D-D58B-45CF-AB38-F921C92B3329}" presName="Accent" presStyleLbl="node1" presStyleIdx="1" presStyleCnt="3"/>
      <dgm:spPr/>
    </dgm:pt>
    <dgm:pt modelId="{7DF05BD5-9812-47B0-A87D-594B5A5BEC1F}" type="pres">
      <dgm:prSet presAssocID="{23A1951D-D58B-45CF-AB38-F921C92B3329}" presName="Parent2" presStyleLbl="revTx" presStyleIdx="1" presStyleCnt="3">
        <dgm:presLayoutVars>
          <dgm:chMax val="1"/>
          <dgm:chPref val="1"/>
          <dgm:bulletEnabled val="1"/>
        </dgm:presLayoutVars>
      </dgm:prSet>
      <dgm:spPr/>
    </dgm:pt>
    <dgm:pt modelId="{82DEA860-2984-4602-A0A6-CA2AB6C64CD1}" type="pres">
      <dgm:prSet presAssocID="{A2791E3C-6D96-446C-BF2C-AC089DC746B0}" presName="Accent3" presStyleCnt="0"/>
      <dgm:spPr/>
    </dgm:pt>
    <dgm:pt modelId="{373DB347-A2E8-4343-A7B4-ED5A56FE9B6A}" type="pres">
      <dgm:prSet presAssocID="{A2791E3C-6D96-446C-BF2C-AC089DC746B0}" presName="Accent" presStyleLbl="node1" presStyleIdx="2" presStyleCnt="3"/>
      <dgm:spPr/>
    </dgm:pt>
    <dgm:pt modelId="{103EC161-4049-4B5E-91EA-DAAD6F7717F1}" type="pres">
      <dgm:prSet presAssocID="{A2791E3C-6D96-446C-BF2C-AC089DC746B0}" presName="Parent3" presStyleLbl="revTx" presStyleIdx="2" presStyleCnt="3">
        <dgm:presLayoutVars>
          <dgm:chMax val="1"/>
          <dgm:chPref val="1"/>
          <dgm:bulletEnabled val="1"/>
        </dgm:presLayoutVars>
      </dgm:prSet>
      <dgm:spPr/>
    </dgm:pt>
  </dgm:ptLst>
  <dgm:cxnLst>
    <dgm:cxn modelId="{53DCAC0B-DC72-4D7F-9778-DCE9B269EB08}" srcId="{502261E9-C0FC-4990-8729-5C21728F6BDF}" destId="{B9DB836A-B1D9-4355-8C84-94BA13DDE01B}" srcOrd="0" destOrd="0" parTransId="{A286CF80-06BC-467F-9806-8855702B6162}" sibTransId="{39A84FE8-AF85-4482-9D96-0A15EB8FD17F}"/>
    <dgm:cxn modelId="{F3081D34-166C-4446-B86B-947523AFF24E}" type="presOf" srcId="{A2791E3C-6D96-446C-BF2C-AC089DC746B0}" destId="{103EC161-4049-4B5E-91EA-DAAD6F7717F1}" srcOrd="0" destOrd="0" presId="urn:microsoft.com/office/officeart/2009/layout/CircleArrowProcess"/>
    <dgm:cxn modelId="{7DD41164-20C2-4E5A-82A5-3E21C5131893}" type="presOf" srcId="{B9DB836A-B1D9-4355-8C84-94BA13DDE01B}" destId="{73EBFB50-552D-417E-A509-8AF9F6E15F94}" srcOrd="0" destOrd="0" presId="urn:microsoft.com/office/officeart/2009/layout/CircleArrowProcess"/>
    <dgm:cxn modelId="{2537524D-CEEB-4B20-BAA5-E0D38DC85FB7}" srcId="{502261E9-C0FC-4990-8729-5C21728F6BDF}" destId="{A2791E3C-6D96-446C-BF2C-AC089DC746B0}" srcOrd="2" destOrd="0" parTransId="{55DB6A1E-521A-4F01-AFDB-71922D44A3AC}" sibTransId="{C1AB3016-F07C-4923-9E9A-943BF24B9A1F}"/>
    <dgm:cxn modelId="{0428809B-4D0C-4BB3-8EE8-54636B5F823D}" type="presOf" srcId="{23A1951D-D58B-45CF-AB38-F921C92B3329}" destId="{7DF05BD5-9812-47B0-A87D-594B5A5BEC1F}" srcOrd="0" destOrd="0" presId="urn:microsoft.com/office/officeart/2009/layout/CircleArrowProcess"/>
    <dgm:cxn modelId="{633EBBC7-9EB3-40D4-947C-B01FD6A977A0}" type="presOf" srcId="{502261E9-C0FC-4990-8729-5C21728F6BDF}" destId="{0A903EFA-DA55-46FE-B44E-542131A5D557}" srcOrd="0" destOrd="0" presId="urn:microsoft.com/office/officeart/2009/layout/CircleArrowProcess"/>
    <dgm:cxn modelId="{6C0710F1-AB13-46FC-AD97-09F2CFEE7A30}" srcId="{502261E9-C0FC-4990-8729-5C21728F6BDF}" destId="{23A1951D-D58B-45CF-AB38-F921C92B3329}" srcOrd="1" destOrd="0" parTransId="{C8C7711B-C198-42C6-ACA9-74F1D67F7142}" sibTransId="{222CC257-F76A-4AD3-83C9-426A45434EC8}"/>
    <dgm:cxn modelId="{0EB8B99D-A3F3-4820-B8B0-0F14A1509E5D}" type="presParOf" srcId="{0A903EFA-DA55-46FE-B44E-542131A5D557}" destId="{E8F23C3A-43B5-4E44-8FE1-DB70E602087F}" srcOrd="0" destOrd="0" presId="urn:microsoft.com/office/officeart/2009/layout/CircleArrowProcess"/>
    <dgm:cxn modelId="{66605B25-5093-46DF-A795-263C03100420}" type="presParOf" srcId="{E8F23C3A-43B5-4E44-8FE1-DB70E602087F}" destId="{6C1A35CA-2ADA-44B5-922D-AC5C4154C4DC}" srcOrd="0" destOrd="0" presId="urn:microsoft.com/office/officeart/2009/layout/CircleArrowProcess"/>
    <dgm:cxn modelId="{7E124A16-76AE-49E4-9CC7-976411C57F3B}" type="presParOf" srcId="{0A903EFA-DA55-46FE-B44E-542131A5D557}" destId="{73EBFB50-552D-417E-A509-8AF9F6E15F94}" srcOrd="1" destOrd="0" presId="urn:microsoft.com/office/officeart/2009/layout/CircleArrowProcess"/>
    <dgm:cxn modelId="{70246A60-3D46-46BB-8D4C-2FF57835E548}" type="presParOf" srcId="{0A903EFA-DA55-46FE-B44E-542131A5D557}" destId="{89FAAB90-27D6-4646-A8F7-3FFBFFC849C0}" srcOrd="2" destOrd="0" presId="urn:microsoft.com/office/officeart/2009/layout/CircleArrowProcess"/>
    <dgm:cxn modelId="{49664825-F386-4EB8-8B28-9D4A8CF83291}" type="presParOf" srcId="{89FAAB90-27D6-4646-A8F7-3FFBFFC849C0}" destId="{FCC27AAA-CE4A-407B-93F0-4EB4C5F4421F}" srcOrd="0" destOrd="0" presId="urn:microsoft.com/office/officeart/2009/layout/CircleArrowProcess"/>
    <dgm:cxn modelId="{5DD66111-8DB6-43D6-8ECE-61E3CA8B5270}" type="presParOf" srcId="{0A903EFA-DA55-46FE-B44E-542131A5D557}" destId="{7DF05BD5-9812-47B0-A87D-594B5A5BEC1F}" srcOrd="3" destOrd="0" presId="urn:microsoft.com/office/officeart/2009/layout/CircleArrowProcess"/>
    <dgm:cxn modelId="{C92A8139-F9AE-4169-A90C-716D1BE527CF}" type="presParOf" srcId="{0A903EFA-DA55-46FE-B44E-542131A5D557}" destId="{82DEA860-2984-4602-A0A6-CA2AB6C64CD1}" srcOrd="4" destOrd="0" presId="urn:microsoft.com/office/officeart/2009/layout/CircleArrowProcess"/>
    <dgm:cxn modelId="{A234BFD2-3676-4151-B4C4-B393D2AC1382}" type="presParOf" srcId="{82DEA860-2984-4602-A0A6-CA2AB6C64CD1}" destId="{373DB347-A2E8-4343-A7B4-ED5A56FE9B6A}" srcOrd="0" destOrd="0" presId="urn:microsoft.com/office/officeart/2009/layout/CircleArrowProcess"/>
    <dgm:cxn modelId="{4E46E873-DF19-4CB1-B068-98F148126885}" type="presParOf" srcId="{0A903EFA-DA55-46FE-B44E-542131A5D557}" destId="{103EC161-4049-4B5E-91EA-DAAD6F7717F1}"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829CD24-0EA1-4F16-9E66-1DA36EBB9191}"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F918BBA-9BB6-4A0F-8387-DEBAA92D5040}">
      <dgm:prSet/>
      <dgm:spPr/>
      <dgm:t>
        <a:bodyPr/>
        <a:lstStyle/>
        <a:p>
          <a:r>
            <a:rPr lang="en-US"/>
            <a:t>…absolutely about being able to get more done in the time available to you… </a:t>
          </a:r>
        </a:p>
      </dgm:t>
    </dgm:pt>
    <dgm:pt modelId="{9861DC12-4216-4BBC-AA95-91D412B00ECB}" type="parTrans" cxnId="{E648DAE5-801D-4671-8858-9772D504DEA5}">
      <dgm:prSet/>
      <dgm:spPr/>
      <dgm:t>
        <a:bodyPr/>
        <a:lstStyle/>
        <a:p>
          <a:endParaRPr lang="en-US"/>
        </a:p>
      </dgm:t>
    </dgm:pt>
    <dgm:pt modelId="{6AE5B3C3-4347-4685-A109-784DBB834E27}" type="sibTrans" cxnId="{E648DAE5-801D-4671-8858-9772D504DEA5}">
      <dgm:prSet/>
      <dgm:spPr/>
      <dgm:t>
        <a:bodyPr/>
        <a:lstStyle/>
        <a:p>
          <a:endParaRPr lang="en-US"/>
        </a:p>
      </dgm:t>
    </dgm:pt>
    <dgm:pt modelId="{5316930C-AF82-4CE7-A6F6-E2B6F16212FA}">
      <dgm:prSet/>
      <dgm:spPr/>
      <dgm:t>
        <a:bodyPr/>
        <a:lstStyle/>
        <a:p>
          <a:r>
            <a:rPr lang="en-US" dirty="0"/>
            <a:t>…but NOT solely about getting more things done: it’s also a tool to minimize stress…</a:t>
          </a:r>
        </a:p>
      </dgm:t>
    </dgm:pt>
    <dgm:pt modelId="{466D8A12-40D9-4633-ACD2-4D339BA93E1A}" type="parTrans" cxnId="{BF0E2373-697D-4892-834C-1E10880C4A85}">
      <dgm:prSet/>
      <dgm:spPr/>
      <dgm:t>
        <a:bodyPr/>
        <a:lstStyle/>
        <a:p>
          <a:endParaRPr lang="en-US"/>
        </a:p>
      </dgm:t>
    </dgm:pt>
    <dgm:pt modelId="{0648C533-F6A3-4D36-B951-07227FE7E246}" type="sibTrans" cxnId="{BF0E2373-697D-4892-834C-1E10880C4A85}">
      <dgm:prSet/>
      <dgm:spPr/>
      <dgm:t>
        <a:bodyPr/>
        <a:lstStyle/>
        <a:p>
          <a:endParaRPr lang="en-US"/>
        </a:p>
      </dgm:t>
    </dgm:pt>
    <dgm:pt modelId="{662E7281-D8A7-45DB-8DDC-3CA974225914}">
      <dgm:prSet/>
      <dgm:spPr/>
      <dgm:t>
        <a:bodyPr/>
        <a:lstStyle/>
        <a:p>
          <a:r>
            <a:rPr lang="en-US"/>
            <a:t>…and help you live your life more like how you want to — not just fit more stuff into it.</a:t>
          </a:r>
        </a:p>
      </dgm:t>
    </dgm:pt>
    <dgm:pt modelId="{304ABCA1-DCF3-4059-824B-4E820378741F}" type="parTrans" cxnId="{8F19C148-7321-4AB5-8BAB-CE2F2C3E3C38}">
      <dgm:prSet/>
      <dgm:spPr/>
      <dgm:t>
        <a:bodyPr/>
        <a:lstStyle/>
        <a:p>
          <a:endParaRPr lang="en-US"/>
        </a:p>
      </dgm:t>
    </dgm:pt>
    <dgm:pt modelId="{A43A90AF-65DC-4B70-A9D9-5450E733D79A}" type="sibTrans" cxnId="{8F19C148-7321-4AB5-8BAB-CE2F2C3E3C38}">
      <dgm:prSet/>
      <dgm:spPr/>
      <dgm:t>
        <a:bodyPr/>
        <a:lstStyle/>
        <a:p>
          <a:endParaRPr lang="en-US"/>
        </a:p>
      </dgm:t>
    </dgm:pt>
    <dgm:pt modelId="{E06E6325-E351-4584-B47A-ED0E256545E6}" type="pres">
      <dgm:prSet presAssocID="{5829CD24-0EA1-4F16-9E66-1DA36EBB9191}" presName="linear" presStyleCnt="0">
        <dgm:presLayoutVars>
          <dgm:animLvl val="lvl"/>
          <dgm:resizeHandles val="exact"/>
        </dgm:presLayoutVars>
      </dgm:prSet>
      <dgm:spPr/>
    </dgm:pt>
    <dgm:pt modelId="{F0CBFB8F-3381-4750-8E33-6B3EAE14A7C1}" type="pres">
      <dgm:prSet presAssocID="{FF918BBA-9BB6-4A0F-8387-DEBAA92D5040}" presName="parentText" presStyleLbl="node1" presStyleIdx="0" presStyleCnt="3">
        <dgm:presLayoutVars>
          <dgm:chMax val="0"/>
          <dgm:bulletEnabled val="1"/>
        </dgm:presLayoutVars>
      </dgm:prSet>
      <dgm:spPr/>
    </dgm:pt>
    <dgm:pt modelId="{72244FAC-EAB0-4837-80AB-1E92CB2F1E28}" type="pres">
      <dgm:prSet presAssocID="{6AE5B3C3-4347-4685-A109-784DBB834E27}" presName="spacer" presStyleCnt="0"/>
      <dgm:spPr/>
    </dgm:pt>
    <dgm:pt modelId="{FA45B9E1-4306-43E0-9FD6-01FCA54A5969}" type="pres">
      <dgm:prSet presAssocID="{5316930C-AF82-4CE7-A6F6-E2B6F16212FA}" presName="parentText" presStyleLbl="node1" presStyleIdx="1" presStyleCnt="3">
        <dgm:presLayoutVars>
          <dgm:chMax val="0"/>
          <dgm:bulletEnabled val="1"/>
        </dgm:presLayoutVars>
      </dgm:prSet>
      <dgm:spPr/>
    </dgm:pt>
    <dgm:pt modelId="{BAD76628-83AF-48F6-82BD-E7253AE4CCBC}" type="pres">
      <dgm:prSet presAssocID="{0648C533-F6A3-4D36-B951-07227FE7E246}" presName="spacer" presStyleCnt="0"/>
      <dgm:spPr/>
    </dgm:pt>
    <dgm:pt modelId="{07A2EBFA-DDE7-4355-8AD6-D4D1C1F1C613}" type="pres">
      <dgm:prSet presAssocID="{662E7281-D8A7-45DB-8DDC-3CA974225914}" presName="parentText" presStyleLbl="node1" presStyleIdx="2" presStyleCnt="3">
        <dgm:presLayoutVars>
          <dgm:chMax val="0"/>
          <dgm:bulletEnabled val="1"/>
        </dgm:presLayoutVars>
      </dgm:prSet>
      <dgm:spPr/>
    </dgm:pt>
  </dgm:ptLst>
  <dgm:cxnLst>
    <dgm:cxn modelId="{04FF5312-B2BC-4B38-A90D-BE1D83092BA0}" type="presOf" srcId="{5316930C-AF82-4CE7-A6F6-E2B6F16212FA}" destId="{FA45B9E1-4306-43E0-9FD6-01FCA54A5969}" srcOrd="0" destOrd="0" presId="urn:microsoft.com/office/officeart/2005/8/layout/vList2"/>
    <dgm:cxn modelId="{8DE53813-1480-443E-8EC5-C99EBCBD5046}" type="presOf" srcId="{662E7281-D8A7-45DB-8DDC-3CA974225914}" destId="{07A2EBFA-DDE7-4355-8AD6-D4D1C1F1C613}" srcOrd="0" destOrd="0" presId="urn:microsoft.com/office/officeart/2005/8/layout/vList2"/>
    <dgm:cxn modelId="{8F19C148-7321-4AB5-8BAB-CE2F2C3E3C38}" srcId="{5829CD24-0EA1-4F16-9E66-1DA36EBB9191}" destId="{662E7281-D8A7-45DB-8DDC-3CA974225914}" srcOrd="2" destOrd="0" parTransId="{304ABCA1-DCF3-4059-824B-4E820378741F}" sibTransId="{A43A90AF-65DC-4B70-A9D9-5450E733D79A}"/>
    <dgm:cxn modelId="{BF0E2373-697D-4892-834C-1E10880C4A85}" srcId="{5829CD24-0EA1-4F16-9E66-1DA36EBB9191}" destId="{5316930C-AF82-4CE7-A6F6-E2B6F16212FA}" srcOrd="1" destOrd="0" parTransId="{466D8A12-40D9-4633-ACD2-4D339BA93E1A}" sibTransId="{0648C533-F6A3-4D36-B951-07227FE7E246}"/>
    <dgm:cxn modelId="{2598497A-7E09-4D6D-AD80-7AEF11A66869}" type="presOf" srcId="{5829CD24-0EA1-4F16-9E66-1DA36EBB9191}" destId="{E06E6325-E351-4584-B47A-ED0E256545E6}" srcOrd="0" destOrd="0" presId="urn:microsoft.com/office/officeart/2005/8/layout/vList2"/>
    <dgm:cxn modelId="{8E3E1C89-DBC6-4329-A538-F7AD5B2D254D}" type="presOf" srcId="{FF918BBA-9BB6-4A0F-8387-DEBAA92D5040}" destId="{F0CBFB8F-3381-4750-8E33-6B3EAE14A7C1}" srcOrd="0" destOrd="0" presId="urn:microsoft.com/office/officeart/2005/8/layout/vList2"/>
    <dgm:cxn modelId="{E648DAE5-801D-4671-8858-9772D504DEA5}" srcId="{5829CD24-0EA1-4F16-9E66-1DA36EBB9191}" destId="{FF918BBA-9BB6-4A0F-8387-DEBAA92D5040}" srcOrd="0" destOrd="0" parTransId="{9861DC12-4216-4BBC-AA95-91D412B00ECB}" sibTransId="{6AE5B3C3-4347-4685-A109-784DBB834E27}"/>
    <dgm:cxn modelId="{0CAB2E6D-A784-4608-A294-75060674109A}" type="presParOf" srcId="{E06E6325-E351-4584-B47A-ED0E256545E6}" destId="{F0CBFB8F-3381-4750-8E33-6B3EAE14A7C1}" srcOrd="0" destOrd="0" presId="urn:microsoft.com/office/officeart/2005/8/layout/vList2"/>
    <dgm:cxn modelId="{C4604340-2783-487D-AEF5-A9FBDFD48CFB}" type="presParOf" srcId="{E06E6325-E351-4584-B47A-ED0E256545E6}" destId="{72244FAC-EAB0-4837-80AB-1E92CB2F1E28}" srcOrd="1" destOrd="0" presId="urn:microsoft.com/office/officeart/2005/8/layout/vList2"/>
    <dgm:cxn modelId="{F482D1E7-1D9F-492E-A935-273217F325AE}" type="presParOf" srcId="{E06E6325-E351-4584-B47A-ED0E256545E6}" destId="{FA45B9E1-4306-43E0-9FD6-01FCA54A5969}" srcOrd="2" destOrd="0" presId="urn:microsoft.com/office/officeart/2005/8/layout/vList2"/>
    <dgm:cxn modelId="{57CA6A29-76EF-4051-8B3E-6231014762F6}" type="presParOf" srcId="{E06E6325-E351-4584-B47A-ED0E256545E6}" destId="{BAD76628-83AF-48F6-82BD-E7253AE4CCBC}" srcOrd="3" destOrd="0" presId="urn:microsoft.com/office/officeart/2005/8/layout/vList2"/>
    <dgm:cxn modelId="{50B3E965-91D1-4189-8BA9-5A9413108805}" type="presParOf" srcId="{E06E6325-E351-4584-B47A-ED0E256545E6}" destId="{07A2EBFA-DDE7-4355-8AD6-D4D1C1F1C61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B241C43-BDF2-4269-8644-1E9D72DC9DB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79796FFF-7DA5-476D-A11E-3D68E77028FF}">
      <dgm:prSet/>
      <dgm:spPr/>
      <dgm:t>
        <a:bodyPr/>
        <a:lstStyle/>
        <a:p>
          <a:r>
            <a:rPr lang="en-US"/>
            <a:t>“What goals did I accomplish today, or this week?” </a:t>
          </a:r>
        </a:p>
      </dgm:t>
    </dgm:pt>
    <dgm:pt modelId="{E5985DDC-6D29-4F3C-85AD-D9F1619ACA47}" type="parTrans" cxnId="{8420E31A-7392-42F3-B217-E219D593009C}">
      <dgm:prSet/>
      <dgm:spPr/>
      <dgm:t>
        <a:bodyPr/>
        <a:lstStyle/>
        <a:p>
          <a:endParaRPr lang="en-US"/>
        </a:p>
      </dgm:t>
    </dgm:pt>
    <dgm:pt modelId="{074C202B-19B8-4CE1-B583-0C1136C70C51}" type="sibTrans" cxnId="{8420E31A-7392-42F3-B217-E219D593009C}">
      <dgm:prSet/>
      <dgm:spPr/>
      <dgm:t>
        <a:bodyPr/>
        <a:lstStyle/>
        <a:p>
          <a:endParaRPr lang="en-US"/>
        </a:p>
      </dgm:t>
    </dgm:pt>
    <dgm:pt modelId="{FF94A665-5098-4218-97FF-2458CF4C1C2E}">
      <dgm:prSet/>
      <dgm:spPr/>
      <dgm:t>
        <a:bodyPr/>
        <a:lstStyle/>
        <a:p>
          <a:r>
            <a:rPr lang="en-US"/>
            <a:t>“What worked well?”</a:t>
          </a:r>
        </a:p>
      </dgm:t>
    </dgm:pt>
    <dgm:pt modelId="{32818DD0-B4FE-42F6-BC4D-48D96FEDCB78}" type="parTrans" cxnId="{365F63A1-4E21-4A47-8992-D6862A3AABAD}">
      <dgm:prSet/>
      <dgm:spPr/>
      <dgm:t>
        <a:bodyPr/>
        <a:lstStyle/>
        <a:p>
          <a:endParaRPr lang="en-US"/>
        </a:p>
      </dgm:t>
    </dgm:pt>
    <dgm:pt modelId="{B77FEF8E-CDFF-40C5-9CDC-667885201CDD}" type="sibTrans" cxnId="{365F63A1-4E21-4A47-8992-D6862A3AABAD}">
      <dgm:prSet/>
      <dgm:spPr/>
      <dgm:t>
        <a:bodyPr/>
        <a:lstStyle/>
        <a:p>
          <a:endParaRPr lang="en-US"/>
        </a:p>
      </dgm:t>
    </dgm:pt>
    <dgm:pt modelId="{079F41FD-A79A-4F5D-A0BC-DA385EB1745D}">
      <dgm:prSet/>
      <dgm:spPr/>
      <dgm:t>
        <a:bodyPr/>
        <a:lstStyle/>
        <a:p>
          <a:r>
            <a:rPr lang="en-US"/>
            <a:t>“What didn’t work well?”</a:t>
          </a:r>
        </a:p>
      </dgm:t>
    </dgm:pt>
    <dgm:pt modelId="{C4962125-2A7B-4626-869B-A09C23906021}" type="parTrans" cxnId="{20AA832C-85A9-430A-B531-BB624D45E858}">
      <dgm:prSet/>
      <dgm:spPr/>
      <dgm:t>
        <a:bodyPr/>
        <a:lstStyle/>
        <a:p>
          <a:endParaRPr lang="en-US"/>
        </a:p>
      </dgm:t>
    </dgm:pt>
    <dgm:pt modelId="{EA9024D0-6BA1-45DD-A7FE-59C9D4242BF8}" type="sibTrans" cxnId="{20AA832C-85A9-430A-B531-BB624D45E858}">
      <dgm:prSet/>
      <dgm:spPr/>
      <dgm:t>
        <a:bodyPr/>
        <a:lstStyle/>
        <a:p>
          <a:endParaRPr lang="en-US"/>
        </a:p>
      </dgm:t>
    </dgm:pt>
    <dgm:pt modelId="{153101E3-36E1-4814-9322-46D3035719C8}">
      <dgm:prSet/>
      <dgm:spPr/>
      <dgm:t>
        <a:bodyPr/>
        <a:lstStyle/>
        <a:p>
          <a:r>
            <a:rPr lang="en-US"/>
            <a:t>“What work didn’t I get done?” </a:t>
          </a:r>
        </a:p>
      </dgm:t>
    </dgm:pt>
    <dgm:pt modelId="{82C59898-3532-4595-B365-296FE7B9EFDD}" type="parTrans" cxnId="{EF24232C-1C51-44A2-9A24-B38CC6B28365}">
      <dgm:prSet/>
      <dgm:spPr/>
      <dgm:t>
        <a:bodyPr/>
        <a:lstStyle/>
        <a:p>
          <a:endParaRPr lang="en-US"/>
        </a:p>
      </dgm:t>
    </dgm:pt>
    <dgm:pt modelId="{92038C5E-550D-41D3-A6CB-4CD78176B196}" type="sibTrans" cxnId="{EF24232C-1C51-44A2-9A24-B38CC6B28365}">
      <dgm:prSet/>
      <dgm:spPr/>
      <dgm:t>
        <a:bodyPr/>
        <a:lstStyle/>
        <a:p>
          <a:endParaRPr lang="en-US"/>
        </a:p>
      </dgm:t>
    </dgm:pt>
    <dgm:pt modelId="{41099E64-A8DC-4916-8463-91001369D436}">
      <dgm:prSet/>
      <dgm:spPr/>
      <dgm:t>
        <a:bodyPr/>
        <a:lstStyle/>
        <a:p>
          <a:r>
            <a:rPr lang="en-US"/>
            <a:t>“When can I next work with that material?”</a:t>
          </a:r>
        </a:p>
      </dgm:t>
    </dgm:pt>
    <dgm:pt modelId="{6FB31CCB-A46C-4EDD-91CE-D861E99832AD}" type="parTrans" cxnId="{3762FDF9-AEA1-433A-868D-251EAE13F6E3}">
      <dgm:prSet/>
      <dgm:spPr/>
      <dgm:t>
        <a:bodyPr/>
        <a:lstStyle/>
        <a:p>
          <a:endParaRPr lang="en-US"/>
        </a:p>
      </dgm:t>
    </dgm:pt>
    <dgm:pt modelId="{90A9E178-1AD8-452E-9DA1-6E66595C4512}" type="sibTrans" cxnId="{3762FDF9-AEA1-433A-868D-251EAE13F6E3}">
      <dgm:prSet/>
      <dgm:spPr/>
      <dgm:t>
        <a:bodyPr/>
        <a:lstStyle/>
        <a:p>
          <a:endParaRPr lang="en-US"/>
        </a:p>
      </dgm:t>
    </dgm:pt>
    <dgm:pt modelId="{8E196149-4DF3-4C97-8006-BDA1C486CAAA}">
      <dgm:prSet/>
      <dgm:spPr/>
      <dgm:t>
        <a:bodyPr/>
        <a:lstStyle/>
        <a:p>
          <a:r>
            <a:rPr lang="en-US"/>
            <a:t>“Why didn’t I have enough time to [study, socialize, exercise, etc.]?” </a:t>
          </a:r>
        </a:p>
      </dgm:t>
    </dgm:pt>
    <dgm:pt modelId="{380DDBB7-920A-4C3A-A936-45297F39A6D0}" type="parTrans" cxnId="{25D63C00-0469-4F54-B0C7-1FB3B094DAEE}">
      <dgm:prSet/>
      <dgm:spPr/>
      <dgm:t>
        <a:bodyPr/>
        <a:lstStyle/>
        <a:p>
          <a:endParaRPr lang="en-US"/>
        </a:p>
      </dgm:t>
    </dgm:pt>
    <dgm:pt modelId="{C11AB59F-B071-4226-A6C8-90BC758E21AE}" type="sibTrans" cxnId="{25D63C00-0469-4F54-B0C7-1FB3B094DAEE}">
      <dgm:prSet/>
      <dgm:spPr/>
      <dgm:t>
        <a:bodyPr/>
        <a:lstStyle/>
        <a:p>
          <a:endParaRPr lang="en-US"/>
        </a:p>
      </dgm:t>
    </dgm:pt>
    <dgm:pt modelId="{ED2A9266-37AF-4D05-8EE4-4F5A1C886F98}">
      <dgm:prSet/>
      <dgm:spPr/>
      <dgm:t>
        <a:bodyPr/>
        <a:lstStyle/>
        <a:p>
          <a:r>
            <a:rPr lang="en-US"/>
            <a:t>“What do I need to change in my schedule (or life) in order to accomplish this goal or find more balance?”</a:t>
          </a:r>
        </a:p>
      </dgm:t>
    </dgm:pt>
    <dgm:pt modelId="{DAE8284A-86EE-49E2-AF3C-1196F7181748}" type="parTrans" cxnId="{4F4D2F22-DB4A-4B79-AE43-8ED2992D0C86}">
      <dgm:prSet/>
      <dgm:spPr/>
      <dgm:t>
        <a:bodyPr/>
        <a:lstStyle/>
        <a:p>
          <a:endParaRPr lang="en-US"/>
        </a:p>
      </dgm:t>
    </dgm:pt>
    <dgm:pt modelId="{D05B17FD-A2DE-43A3-8F6F-03DA9D2BB55D}" type="sibTrans" cxnId="{4F4D2F22-DB4A-4B79-AE43-8ED2992D0C86}">
      <dgm:prSet/>
      <dgm:spPr/>
      <dgm:t>
        <a:bodyPr/>
        <a:lstStyle/>
        <a:p>
          <a:endParaRPr lang="en-US"/>
        </a:p>
      </dgm:t>
    </dgm:pt>
    <dgm:pt modelId="{1D60537D-281E-0E4B-8388-EA22B3C74787}" type="pres">
      <dgm:prSet presAssocID="{7B241C43-BDF2-4269-8644-1E9D72DC9DB9}" presName="linear" presStyleCnt="0">
        <dgm:presLayoutVars>
          <dgm:animLvl val="lvl"/>
          <dgm:resizeHandles val="exact"/>
        </dgm:presLayoutVars>
      </dgm:prSet>
      <dgm:spPr/>
    </dgm:pt>
    <dgm:pt modelId="{13B1100A-7DDD-8F43-B91F-0850E89D9443}" type="pres">
      <dgm:prSet presAssocID="{79796FFF-7DA5-476D-A11E-3D68E77028FF}" presName="parentText" presStyleLbl="node1" presStyleIdx="0" presStyleCnt="7">
        <dgm:presLayoutVars>
          <dgm:chMax val="0"/>
          <dgm:bulletEnabled val="1"/>
        </dgm:presLayoutVars>
      </dgm:prSet>
      <dgm:spPr/>
    </dgm:pt>
    <dgm:pt modelId="{B4E5BD19-6648-714C-9DC6-2E3B423F1BCE}" type="pres">
      <dgm:prSet presAssocID="{074C202B-19B8-4CE1-B583-0C1136C70C51}" presName="spacer" presStyleCnt="0"/>
      <dgm:spPr/>
    </dgm:pt>
    <dgm:pt modelId="{4C68E18C-CB87-814D-AD13-7B855926F6BA}" type="pres">
      <dgm:prSet presAssocID="{FF94A665-5098-4218-97FF-2458CF4C1C2E}" presName="parentText" presStyleLbl="node1" presStyleIdx="1" presStyleCnt="7">
        <dgm:presLayoutVars>
          <dgm:chMax val="0"/>
          <dgm:bulletEnabled val="1"/>
        </dgm:presLayoutVars>
      </dgm:prSet>
      <dgm:spPr/>
    </dgm:pt>
    <dgm:pt modelId="{FE4292DE-E83B-0D4A-803A-A8FE0269E06B}" type="pres">
      <dgm:prSet presAssocID="{B77FEF8E-CDFF-40C5-9CDC-667885201CDD}" presName="spacer" presStyleCnt="0"/>
      <dgm:spPr/>
    </dgm:pt>
    <dgm:pt modelId="{8CCD3FD1-9FA9-8F43-85B0-75FA723F14D6}" type="pres">
      <dgm:prSet presAssocID="{079F41FD-A79A-4F5D-A0BC-DA385EB1745D}" presName="parentText" presStyleLbl="node1" presStyleIdx="2" presStyleCnt="7">
        <dgm:presLayoutVars>
          <dgm:chMax val="0"/>
          <dgm:bulletEnabled val="1"/>
        </dgm:presLayoutVars>
      </dgm:prSet>
      <dgm:spPr/>
    </dgm:pt>
    <dgm:pt modelId="{BFB8F692-3120-B445-BB04-AC4DF7D4D65A}" type="pres">
      <dgm:prSet presAssocID="{EA9024D0-6BA1-45DD-A7FE-59C9D4242BF8}" presName="spacer" presStyleCnt="0"/>
      <dgm:spPr/>
    </dgm:pt>
    <dgm:pt modelId="{E041447C-9978-F144-BF57-6ACFDCF489FB}" type="pres">
      <dgm:prSet presAssocID="{153101E3-36E1-4814-9322-46D3035719C8}" presName="parentText" presStyleLbl="node1" presStyleIdx="3" presStyleCnt="7">
        <dgm:presLayoutVars>
          <dgm:chMax val="0"/>
          <dgm:bulletEnabled val="1"/>
        </dgm:presLayoutVars>
      </dgm:prSet>
      <dgm:spPr/>
    </dgm:pt>
    <dgm:pt modelId="{B14AC77A-E3D2-774D-A730-FBAD618729F9}" type="pres">
      <dgm:prSet presAssocID="{92038C5E-550D-41D3-A6CB-4CD78176B196}" presName="spacer" presStyleCnt="0"/>
      <dgm:spPr/>
    </dgm:pt>
    <dgm:pt modelId="{F08AA30B-5D3B-9C4C-8214-9442D50ADD79}" type="pres">
      <dgm:prSet presAssocID="{41099E64-A8DC-4916-8463-91001369D436}" presName="parentText" presStyleLbl="node1" presStyleIdx="4" presStyleCnt="7">
        <dgm:presLayoutVars>
          <dgm:chMax val="0"/>
          <dgm:bulletEnabled val="1"/>
        </dgm:presLayoutVars>
      </dgm:prSet>
      <dgm:spPr/>
    </dgm:pt>
    <dgm:pt modelId="{E35D1A60-47F4-8F4B-95CF-CD3F72A485BB}" type="pres">
      <dgm:prSet presAssocID="{90A9E178-1AD8-452E-9DA1-6E66595C4512}" presName="spacer" presStyleCnt="0"/>
      <dgm:spPr/>
    </dgm:pt>
    <dgm:pt modelId="{3895AF1D-18FA-C140-A5EA-C62C41CE8F78}" type="pres">
      <dgm:prSet presAssocID="{8E196149-4DF3-4C97-8006-BDA1C486CAAA}" presName="parentText" presStyleLbl="node1" presStyleIdx="5" presStyleCnt="7">
        <dgm:presLayoutVars>
          <dgm:chMax val="0"/>
          <dgm:bulletEnabled val="1"/>
        </dgm:presLayoutVars>
      </dgm:prSet>
      <dgm:spPr/>
    </dgm:pt>
    <dgm:pt modelId="{A621DED0-2E62-024D-B7A5-2FA5CAA03E44}" type="pres">
      <dgm:prSet presAssocID="{C11AB59F-B071-4226-A6C8-90BC758E21AE}" presName="spacer" presStyleCnt="0"/>
      <dgm:spPr/>
    </dgm:pt>
    <dgm:pt modelId="{531444BA-B2B2-234F-B810-22C8A9B87BAE}" type="pres">
      <dgm:prSet presAssocID="{ED2A9266-37AF-4D05-8EE4-4F5A1C886F98}" presName="parentText" presStyleLbl="node1" presStyleIdx="6" presStyleCnt="7">
        <dgm:presLayoutVars>
          <dgm:chMax val="0"/>
          <dgm:bulletEnabled val="1"/>
        </dgm:presLayoutVars>
      </dgm:prSet>
      <dgm:spPr/>
    </dgm:pt>
  </dgm:ptLst>
  <dgm:cxnLst>
    <dgm:cxn modelId="{25D63C00-0469-4F54-B0C7-1FB3B094DAEE}" srcId="{7B241C43-BDF2-4269-8644-1E9D72DC9DB9}" destId="{8E196149-4DF3-4C97-8006-BDA1C486CAAA}" srcOrd="5" destOrd="0" parTransId="{380DDBB7-920A-4C3A-A936-45297F39A6D0}" sibTransId="{C11AB59F-B071-4226-A6C8-90BC758E21AE}"/>
    <dgm:cxn modelId="{0F380312-76E2-E64E-8D0E-928DE084C29B}" type="presOf" srcId="{FF94A665-5098-4218-97FF-2458CF4C1C2E}" destId="{4C68E18C-CB87-814D-AD13-7B855926F6BA}" srcOrd="0" destOrd="0" presId="urn:microsoft.com/office/officeart/2005/8/layout/vList2"/>
    <dgm:cxn modelId="{8420E31A-7392-42F3-B217-E219D593009C}" srcId="{7B241C43-BDF2-4269-8644-1E9D72DC9DB9}" destId="{79796FFF-7DA5-476D-A11E-3D68E77028FF}" srcOrd="0" destOrd="0" parTransId="{E5985DDC-6D29-4F3C-85AD-D9F1619ACA47}" sibTransId="{074C202B-19B8-4CE1-B583-0C1136C70C51}"/>
    <dgm:cxn modelId="{2A98761B-25E1-464B-9936-EF4FD949166F}" type="presOf" srcId="{153101E3-36E1-4814-9322-46D3035719C8}" destId="{E041447C-9978-F144-BF57-6ACFDCF489FB}" srcOrd="0" destOrd="0" presId="urn:microsoft.com/office/officeart/2005/8/layout/vList2"/>
    <dgm:cxn modelId="{4F4D2F22-DB4A-4B79-AE43-8ED2992D0C86}" srcId="{7B241C43-BDF2-4269-8644-1E9D72DC9DB9}" destId="{ED2A9266-37AF-4D05-8EE4-4F5A1C886F98}" srcOrd="6" destOrd="0" parTransId="{DAE8284A-86EE-49E2-AF3C-1196F7181748}" sibTransId="{D05B17FD-A2DE-43A3-8F6F-03DA9D2BB55D}"/>
    <dgm:cxn modelId="{EF24232C-1C51-44A2-9A24-B38CC6B28365}" srcId="{7B241C43-BDF2-4269-8644-1E9D72DC9DB9}" destId="{153101E3-36E1-4814-9322-46D3035719C8}" srcOrd="3" destOrd="0" parTransId="{82C59898-3532-4595-B365-296FE7B9EFDD}" sibTransId="{92038C5E-550D-41D3-A6CB-4CD78176B196}"/>
    <dgm:cxn modelId="{20AA832C-85A9-430A-B531-BB624D45E858}" srcId="{7B241C43-BDF2-4269-8644-1E9D72DC9DB9}" destId="{079F41FD-A79A-4F5D-A0BC-DA385EB1745D}" srcOrd="2" destOrd="0" parTransId="{C4962125-2A7B-4626-869B-A09C23906021}" sibTransId="{EA9024D0-6BA1-45DD-A7FE-59C9D4242BF8}"/>
    <dgm:cxn modelId="{0F1F782F-64B8-C542-9014-4A3617571C3C}" type="presOf" srcId="{41099E64-A8DC-4916-8463-91001369D436}" destId="{F08AA30B-5D3B-9C4C-8214-9442D50ADD79}" srcOrd="0" destOrd="0" presId="urn:microsoft.com/office/officeart/2005/8/layout/vList2"/>
    <dgm:cxn modelId="{96C7AE4C-CBEC-4449-B2C4-74D69E6D889A}" type="presOf" srcId="{79796FFF-7DA5-476D-A11E-3D68E77028FF}" destId="{13B1100A-7DDD-8F43-B91F-0850E89D9443}" srcOrd="0" destOrd="0" presId="urn:microsoft.com/office/officeart/2005/8/layout/vList2"/>
    <dgm:cxn modelId="{249E1283-75DD-304F-BAB1-23A9279D975F}" type="presOf" srcId="{7B241C43-BDF2-4269-8644-1E9D72DC9DB9}" destId="{1D60537D-281E-0E4B-8388-EA22B3C74787}" srcOrd="0" destOrd="0" presId="urn:microsoft.com/office/officeart/2005/8/layout/vList2"/>
    <dgm:cxn modelId="{11A7F885-45E4-E248-849D-B98B83FC82E1}" type="presOf" srcId="{8E196149-4DF3-4C97-8006-BDA1C486CAAA}" destId="{3895AF1D-18FA-C140-A5EA-C62C41CE8F78}" srcOrd="0" destOrd="0" presId="urn:microsoft.com/office/officeart/2005/8/layout/vList2"/>
    <dgm:cxn modelId="{365F63A1-4E21-4A47-8992-D6862A3AABAD}" srcId="{7B241C43-BDF2-4269-8644-1E9D72DC9DB9}" destId="{FF94A665-5098-4218-97FF-2458CF4C1C2E}" srcOrd="1" destOrd="0" parTransId="{32818DD0-B4FE-42F6-BC4D-48D96FEDCB78}" sibTransId="{B77FEF8E-CDFF-40C5-9CDC-667885201CDD}"/>
    <dgm:cxn modelId="{CA6658DA-473B-9842-92E2-FCC8E0A299CE}" type="presOf" srcId="{079F41FD-A79A-4F5D-A0BC-DA385EB1745D}" destId="{8CCD3FD1-9FA9-8F43-85B0-75FA723F14D6}" srcOrd="0" destOrd="0" presId="urn:microsoft.com/office/officeart/2005/8/layout/vList2"/>
    <dgm:cxn modelId="{00B819E0-3856-304E-A699-D621A072CA2B}" type="presOf" srcId="{ED2A9266-37AF-4D05-8EE4-4F5A1C886F98}" destId="{531444BA-B2B2-234F-B810-22C8A9B87BAE}" srcOrd="0" destOrd="0" presId="urn:microsoft.com/office/officeart/2005/8/layout/vList2"/>
    <dgm:cxn modelId="{3762FDF9-AEA1-433A-868D-251EAE13F6E3}" srcId="{7B241C43-BDF2-4269-8644-1E9D72DC9DB9}" destId="{41099E64-A8DC-4916-8463-91001369D436}" srcOrd="4" destOrd="0" parTransId="{6FB31CCB-A46C-4EDD-91CE-D861E99832AD}" sibTransId="{90A9E178-1AD8-452E-9DA1-6E66595C4512}"/>
    <dgm:cxn modelId="{6A9057D0-0703-E840-BFA1-BE4AD9B7EB65}" type="presParOf" srcId="{1D60537D-281E-0E4B-8388-EA22B3C74787}" destId="{13B1100A-7DDD-8F43-B91F-0850E89D9443}" srcOrd="0" destOrd="0" presId="urn:microsoft.com/office/officeart/2005/8/layout/vList2"/>
    <dgm:cxn modelId="{B2257E1F-D310-D84B-ACFA-E194733936AC}" type="presParOf" srcId="{1D60537D-281E-0E4B-8388-EA22B3C74787}" destId="{B4E5BD19-6648-714C-9DC6-2E3B423F1BCE}" srcOrd="1" destOrd="0" presId="urn:microsoft.com/office/officeart/2005/8/layout/vList2"/>
    <dgm:cxn modelId="{BCA03DEF-DA7A-DE44-A99A-C7D3D50C959C}" type="presParOf" srcId="{1D60537D-281E-0E4B-8388-EA22B3C74787}" destId="{4C68E18C-CB87-814D-AD13-7B855926F6BA}" srcOrd="2" destOrd="0" presId="urn:microsoft.com/office/officeart/2005/8/layout/vList2"/>
    <dgm:cxn modelId="{0FF47E4A-D544-D446-B0A8-71833A163EBC}" type="presParOf" srcId="{1D60537D-281E-0E4B-8388-EA22B3C74787}" destId="{FE4292DE-E83B-0D4A-803A-A8FE0269E06B}" srcOrd="3" destOrd="0" presId="urn:microsoft.com/office/officeart/2005/8/layout/vList2"/>
    <dgm:cxn modelId="{1200B8DC-361C-504E-B9B4-29D833DDD70B}" type="presParOf" srcId="{1D60537D-281E-0E4B-8388-EA22B3C74787}" destId="{8CCD3FD1-9FA9-8F43-85B0-75FA723F14D6}" srcOrd="4" destOrd="0" presId="urn:microsoft.com/office/officeart/2005/8/layout/vList2"/>
    <dgm:cxn modelId="{20C3BB22-E909-D348-97A8-1C8E66854C34}" type="presParOf" srcId="{1D60537D-281E-0E4B-8388-EA22B3C74787}" destId="{BFB8F692-3120-B445-BB04-AC4DF7D4D65A}" srcOrd="5" destOrd="0" presId="urn:microsoft.com/office/officeart/2005/8/layout/vList2"/>
    <dgm:cxn modelId="{99C537BD-069A-A046-85E3-E98BF75B0427}" type="presParOf" srcId="{1D60537D-281E-0E4B-8388-EA22B3C74787}" destId="{E041447C-9978-F144-BF57-6ACFDCF489FB}" srcOrd="6" destOrd="0" presId="urn:microsoft.com/office/officeart/2005/8/layout/vList2"/>
    <dgm:cxn modelId="{454F5A85-A2FB-F742-860E-CDC75E1331B7}" type="presParOf" srcId="{1D60537D-281E-0E4B-8388-EA22B3C74787}" destId="{B14AC77A-E3D2-774D-A730-FBAD618729F9}" srcOrd="7" destOrd="0" presId="urn:microsoft.com/office/officeart/2005/8/layout/vList2"/>
    <dgm:cxn modelId="{DF078E07-B633-614E-8394-0898D853763B}" type="presParOf" srcId="{1D60537D-281E-0E4B-8388-EA22B3C74787}" destId="{F08AA30B-5D3B-9C4C-8214-9442D50ADD79}" srcOrd="8" destOrd="0" presId="urn:microsoft.com/office/officeart/2005/8/layout/vList2"/>
    <dgm:cxn modelId="{22218B49-1B9F-334F-AFE3-AF5C1FB5DD18}" type="presParOf" srcId="{1D60537D-281E-0E4B-8388-EA22B3C74787}" destId="{E35D1A60-47F4-8F4B-95CF-CD3F72A485BB}" srcOrd="9" destOrd="0" presId="urn:microsoft.com/office/officeart/2005/8/layout/vList2"/>
    <dgm:cxn modelId="{DEEE5847-D094-7042-B1BD-A179CD2F3921}" type="presParOf" srcId="{1D60537D-281E-0E4B-8388-EA22B3C74787}" destId="{3895AF1D-18FA-C140-A5EA-C62C41CE8F78}" srcOrd="10" destOrd="0" presId="urn:microsoft.com/office/officeart/2005/8/layout/vList2"/>
    <dgm:cxn modelId="{27164555-F18F-EE43-824A-B092DAB206F8}" type="presParOf" srcId="{1D60537D-281E-0E4B-8388-EA22B3C74787}" destId="{A621DED0-2E62-024D-B7A5-2FA5CAA03E44}" srcOrd="11" destOrd="0" presId="urn:microsoft.com/office/officeart/2005/8/layout/vList2"/>
    <dgm:cxn modelId="{DB1C90D3-1FC8-C44C-A093-E066EF8F0D47}" type="presParOf" srcId="{1D60537D-281E-0E4B-8388-EA22B3C74787}" destId="{531444BA-B2B2-234F-B810-22C8A9B87BAE}"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D7BA6ED-3981-4D99-8969-F26E0EB2318D}"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2240A7D9-C6E4-42B5-8DAE-98856ABFB0D8}">
      <dgm:prSet/>
      <dgm:spPr/>
      <dgm:t>
        <a:bodyPr/>
        <a:lstStyle/>
        <a:p>
          <a:r>
            <a:rPr lang="en-US"/>
            <a:t>Read the last two sentences of the stem first. What kind of question / what is being asked?</a:t>
          </a:r>
        </a:p>
      </dgm:t>
    </dgm:pt>
    <dgm:pt modelId="{0931D930-79E7-4C92-8605-93299D379187}" type="parTrans" cxnId="{7462E46C-703F-4F77-A53E-2F41D975EDA9}">
      <dgm:prSet/>
      <dgm:spPr/>
      <dgm:t>
        <a:bodyPr/>
        <a:lstStyle/>
        <a:p>
          <a:endParaRPr lang="en-US"/>
        </a:p>
      </dgm:t>
    </dgm:pt>
    <dgm:pt modelId="{10D9838D-DE6F-42EC-82B6-CF5DB8612568}" type="sibTrans" cxnId="{7462E46C-703F-4F77-A53E-2F41D975EDA9}">
      <dgm:prSet/>
      <dgm:spPr/>
      <dgm:t>
        <a:bodyPr/>
        <a:lstStyle/>
        <a:p>
          <a:endParaRPr lang="en-US"/>
        </a:p>
      </dgm:t>
    </dgm:pt>
    <dgm:pt modelId="{B3324E4D-9DD6-42FB-9430-6D972121756B}">
      <dgm:prSet/>
      <dgm:spPr/>
      <dgm:t>
        <a:bodyPr/>
        <a:lstStyle/>
        <a:p>
          <a:r>
            <a:rPr lang="en-US"/>
            <a:t>Briefly preview answer choices</a:t>
          </a:r>
        </a:p>
      </dgm:t>
    </dgm:pt>
    <dgm:pt modelId="{EC0D2386-D2A2-4A07-A5D5-BFD9FD28F1EB}" type="parTrans" cxnId="{4B41FC70-EF39-4880-B337-40BED0DD76A6}">
      <dgm:prSet/>
      <dgm:spPr/>
      <dgm:t>
        <a:bodyPr/>
        <a:lstStyle/>
        <a:p>
          <a:endParaRPr lang="en-US"/>
        </a:p>
      </dgm:t>
    </dgm:pt>
    <dgm:pt modelId="{2DD45E5C-594D-4EBD-BC66-4B6C48F3153C}" type="sibTrans" cxnId="{4B41FC70-EF39-4880-B337-40BED0DD76A6}">
      <dgm:prSet/>
      <dgm:spPr/>
      <dgm:t>
        <a:bodyPr/>
        <a:lstStyle/>
        <a:p>
          <a:endParaRPr lang="en-US"/>
        </a:p>
      </dgm:t>
    </dgm:pt>
    <dgm:pt modelId="{8FCDB41C-3785-4A54-828D-0E5BF32B323B}">
      <dgm:prSet/>
      <dgm:spPr/>
      <dgm:t>
        <a:bodyPr/>
        <a:lstStyle/>
        <a:p>
          <a:r>
            <a:rPr lang="en-US"/>
            <a:t>Then read the whole stem carefully, noting keywords and details. (Use highlighting and scratch paper…)</a:t>
          </a:r>
        </a:p>
      </dgm:t>
    </dgm:pt>
    <dgm:pt modelId="{EB38AC2C-9B14-418D-BCF2-DDFCB5584D85}" type="parTrans" cxnId="{70DDD225-C81B-4969-ABA7-3F1AB45125A0}">
      <dgm:prSet/>
      <dgm:spPr/>
      <dgm:t>
        <a:bodyPr/>
        <a:lstStyle/>
        <a:p>
          <a:endParaRPr lang="en-US"/>
        </a:p>
      </dgm:t>
    </dgm:pt>
    <dgm:pt modelId="{B04AB2BD-309B-46D8-96AA-C479F39FC06E}" type="sibTrans" cxnId="{70DDD225-C81B-4969-ABA7-3F1AB45125A0}">
      <dgm:prSet/>
      <dgm:spPr/>
      <dgm:t>
        <a:bodyPr/>
        <a:lstStyle/>
        <a:p>
          <a:endParaRPr lang="en-US"/>
        </a:p>
      </dgm:t>
    </dgm:pt>
    <dgm:pt modelId="{75AAE129-DB74-4A48-8BB4-8EDB0AA8804C}">
      <dgm:prSet/>
      <dgm:spPr/>
      <dgm:t>
        <a:bodyPr/>
        <a:lstStyle/>
        <a:p>
          <a:r>
            <a:rPr lang="en-US"/>
            <a:t>Pause to think, simply, in one sentence, what the question is asking. Try to anticipate answers.</a:t>
          </a:r>
        </a:p>
      </dgm:t>
    </dgm:pt>
    <dgm:pt modelId="{62C6183D-BA32-48F2-BA95-6EE24D87FD64}" type="parTrans" cxnId="{275B84F2-06BC-4083-A3E1-A4C0E4D146A2}">
      <dgm:prSet/>
      <dgm:spPr/>
      <dgm:t>
        <a:bodyPr/>
        <a:lstStyle/>
        <a:p>
          <a:endParaRPr lang="en-US"/>
        </a:p>
      </dgm:t>
    </dgm:pt>
    <dgm:pt modelId="{B1CEC10B-A528-4D4B-A2D9-F6295E9A2490}" type="sibTrans" cxnId="{275B84F2-06BC-4083-A3E1-A4C0E4D146A2}">
      <dgm:prSet/>
      <dgm:spPr/>
      <dgm:t>
        <a:bodyPr/>
        <a:lstStyle/>
        <a:p>
          <a:endParaRPr lang="en-US"/>
        </a:p>
      </dgm:t>
    </dgm:pt>
    <dgm:pt modelId="{3185D3B8-D9B9-4091-8D61-96BE1B6E7F5A}">
      <dgm:prSet/>
      <dgm:spPr/>
      <dgm:t>
        <a:bodyPr/>
        <a:lstStyle/>
        <a:p>
          <a:r>
            <a:rPr lang="en-US"/>
            <a:t>Proceed to a thoughtful, precise comparison of each answer choice – don’t be too quick to go to a pre-determined choice, but don’t overthink either. Be deliberate. </a:t>
          </a:r>
        </a:p>
      </dgm:t>
    </dgm:pt>
    <dgm:pt modelId="{F5AE08E9-6349-452C-8E73-E956C75FE6E8}" type="parTrans" cxnId="{6586EBAE-AA23-4210-8F44-A013D3562317}">
      <dgm:prSet/>
      <dgm:spPr/>
      <dgm:t>
        <a:bodyPr/>
        <a:lstStyle/>
        <a:p>
          <a:endParaRPr lang="en-US"/>
        </a:p>
      </dgm:t>
    </dgm:pt>
    <dgm:pt modelId="{28EE9863-95F5-4258-8B8E-BF73FBBF0880}" type="sibTrans" cxnId="{6586EBAE-AA23-4210-8F44-A013D3562317}">
      <dgm:prSet/>
      <dgm:spPr/>
      <dgm:t>
        <a:bodyPr/>
        <a:lstStyle/>
        <a:p>
          <a:endParaRPr lang="en-US"/>
        </a:p>
      </dgm:t>
    </dgm:pt>
    <dgm:pt modelId="{DD63FAF2-462E-4553-AD1D-9D0F3E9E6FA3}" type="pres">
      <dgm:prSet presAssocID="{ED7BA6ED-3981-4D99-8969-F26E0EB2318D}" presName="outerComposite" presStyleCnt="0">
        <dgm:presLayoutVars>
          <dgm:chMax val="5"/>
          <dgm:dir/>
          <dgm:resizeHandles val="exact"/>
        </dgm:presLayoutVars>
      </dgm:prSet>
      <dgm:spPr/>
    </dgm:pt>
    <dgm:pt modelId="{55237698-B218-4446-B762-5BE6AE248151}" type="pres">
      <dgm:prSet presAssocID="{ED7BA6ED-3981-4D99-8969-F26E0EB2318D}" presName="dummyMaxCanvas" presStyleCnt="0">
        <dgm:presLayoutVars/>
      </dgm:prSet>
      <dgm:spPr/>
    </dgm:pt>
    <dgm:pt modelId="{FD52D3AF-50C3-4AAE-B611-DE0DA74DBAF8}" type="pres">
      <dgm:prSet presAssocID="{ED7BA6ED-3981-4D99-8969-F26E0EB2318D}" presName="FiveNodes_1" presStyleLbl="node1" presStyleIdx="0" presStyleCnt="5">
        <dgm:presLayoutVars>
          <dgm:bulletEnabled val="1"/>
        </dgm:presLayoutVars>
      </dgm:prSet>
      <dgm:spPr/>
    </dgm:pt>
    <dgm:pt modelId="{144DC6BE-0431-4647-9BCB-3063573E55FC}" type="pres">
      <dgm:prSet presAssocID="{ED7BA6ED-3981-4D99-8969-F26E0EB2318D}" presName="FiveNodes_2" presStyleLbl="node1" presStyleIdx="1" presStyleCnt="5">
        <dgm:presLayoutVars>
          <dgm:bulletEnabled val="1"/>
        </dgm:presLayoutVars>
      </dgm:prSet>
      <dgm:spPr/>
    </dgm:pt>
    <dgm:pt modelId="{93E79380-77A6-4F23-A819-359363FAE68E}" type="pres">
      <dgm:prSet presAssocID="{ED7BA6ED-3981-4D99-8969-F26E0EB2318D}" presName="FiveNodes_3" presStyleLbl="node1" presStyleIdx="2" presStyleCnt="5">
        <dgm:presLayoutVars>
          <dgm:bulletEnabled val="1"/>
        </dgm:presLayoutVars>
      </dgm:prSet>
      <dgm:spPr/>
    </dgm:pt>
    <dgm:pt modelId="{BF5872FF-5344-4FAD-B5C9-28422A75CFCD}" type="pres">
      <dgm:prSet presAssocID="{ED7BA6ED-3981-4D99-8969-F26E0EB2318D}" presName="FiveNodes_4" presStyleLbl="node1" presStyleIdx="3" presStyleCnt="5">
        <dgm:presLayoutVars>
          <dgm:bulletEnabled val="1"/>
        </dgm:presLayoutVars>
      </dgm:prSet>
      <dgm:spPr/>
    </dgm:pt>
    <dgm:pt modelId="{B8350415-C0AF-44EB-A633-D802C833BE3B}" type="pres">
      <dgm:prSet presAssocID="{ED7BA6ED-3981-4D99-8969-F26E0EB2318D}" presName="FiveNodes_5" presStyleLbl="node1" presStyleIdx="4" presStyleCnt="5">
        <dgm:presLayoutVars>
          <dgm:bulletEnabled val="1"/>
        </dgm:presLayoutVars>
      </dgm:prSet>
      <dgm:spPr/>
    </dgm:pt>
    <dgm:pt modelId="{811784F2-1CC4-4D58-BB9E-53B3153FB0AE}" type="pres">
      <dgm:prSet presAssocID="{ED7BA6ED-3981-4D99-8969-F26E0EB2318D}" presName="FiveConn_1-2" presStyleLbl="fgAccFollowNode1" presStyleIdx="0" presStyleCnt="4">
        <dgm:presLayoutVars>
          <dgm:bulletEnabled val="1"/>
        </dgm:presLayoutVars>
      </dgm:prSet>
      <dgm:spPr/>
    </dgm:pt>
    <dgm:pt modelId="{2CF4C2C7-3DC6-465C-B556-0EAD1F2FB952}" type="pres">
      <dgm:prSet presAssocID="{ED7BA6ED-3981-4D99-8969-F26E0EB2318D}" presName="FiveConn_2-3" presStyleLbl="fgAccFollowNode1" presStyleIdx="1" presStyleCnt="4">
        <dgm:presLayoutVars>
          <dgm:bulletEnabled val="1"/>
        </dgm:presLayoutVars>
      </dgm:prSet>
      <dgm:spPr/>
    </dgm:pt>
    <dgm:pt modelId="{343235CA-6E20-4685-B1C5-0C48C207F49C}" type="pres">
      <dgm:prSet presAssocID="{ED7BA6ED-3981-4D99-8969-F26E0EB2318D}" presName="FiveConn_3-4" presStyleLbl="fgAccFollowNode1" presStyleIdx="2" presStyleCnt="4">
        <dgm:presLayoutVars>
          <dgm:bulletEnabled val="1"/>
        </dgm:presLayoutVars>
      </dgm:prSet>
      <dgm:spPr/>
    </dgm:pt>
    <dgm:pt modelId="{22656EF2-3552-477C-94D8-A114E10B1CA0}" type="pres">
      <dgm:prSet presAssocID="{ED7BA6ED-3981-4D99-8969-F26E0EB2318D}" presName="FiveConn_4-5" presStyleLbl="fgAccFollowNode1" presStyleIdx="3" presStyleCnt="4">
        <dgm:presLayoutVars>
          <dgm:bulletEnabled val="1"/>
        </dgm:presLayoutVars>
      </dgm:prSet>
      <dgm:spPr/>
    </dgm:pt>
    <dgm:pt modelId="{365EED93-C279-42D9-B0F8-0004AE989B9F}" type="pres">
      <dgm:prSet presAssocID="{ED7BA6ED-3981-4D99-8969-F26E0EB2318D}" presName="FiveNodes_1_text" presStyleLbl="node1" presStyleIdx="4" presStyleCnt="5">
        <dgm:presLayoutVars>
          <dgm:bulletEnabled val="1"/>
        </dgm:presLayoutVars>
      </dgm:prSet>
      <dgm:spPr/>
    </dgm:pt>
    <dgm:pt modelId="{17D4FD1A-B1B8-4201-BA10-4FE558EDB5F5}" type="pres">
      <dgm:prSet presAssocID="{ED7BA6ED-3981-4D99-8969-F26E0EB2318D}" presName="FiveNodes_2_text" presStyleLbl="node1" presStyleIdx="4" presStyleCnt="5">
        <dgm:presLayoutVars>
          <dgm:bulletEnabled val="1"/>
        </dgm:presLayoutVars>
      </dgm:prSet>
      <dgm:spPr/>
    </dgm:pt>
    <dgm:pt modelId="{12662D2B-2E08-47C2-BEAA-7BE40076D022}" type="pres">
      <dgm:prSet presAssocID="{ED7BA6ED-3981-4D99-8969-F26E0EB2318D}" presName="FiveNodes_3_text" presStyleLbl="node1" presStyleIdx="4" presStyleCnt="5">
        <dgm:presLayoutVars>
          <dgm:bulletEnabled val="1"/>
        </dgm:presLayoutVars>
      </dgm:prSet>
      <dgm:spPr/>
    </dgm:pt>
    <dgm:pt modelId="{7D6A8C4F-ACFA-4C14-9C87-94E51496FDEF}" type="pres">
      <dgm:prSet presAssocID="{ED7BA6ED-3981-4D99-8969-F26E0EB2318D}" presName="FiveNodes_4_text" presStyleLbl="node1" presStyleIdx="4" presStyleCnt="5">
        <dgm:presLayoutVars>
          <dgm:bulletEnabled val="1"/>
        </dgm:presLayoutVars>
      </dgm:prSet>
      <dgm:spPr/>
    </dgm:pt>
    <dgm:pt modelId="{849CBB3C-D133-4F96-BEF5-A6C452C408CC}" type="pres">
      <dgm:prSet presAssocID="{ED7BA6ED-3981-4D99-8969-F26E0EB2318D}" presName="FiveNodes_5_text" presStyleLbl="node1" presStyleIdx="4" presStyleCnt="5">
        <dgm:presLayoutVars>
          <dgm:bulletEnabled val="1"/>
        </dgm:presLayoutVars>
      </dgm:prSet>
      <dgm:spPr/>
    </dgm:pt>
  </dgm:ptLst>
  <dgm:cxnLst>
    <dgm:cxn modelId="{CC0DFA09-1E7D-4BE7-8078-8DBCBB96104F}" type="presOf" srcId="{B1CEC10B-A528-4D4B-A2D9-F6295E9A2490}" destId="{22656EF2-3552-477C-94D8-A114E10B1CA0}" srcOrd="0" destOrd="0" presId="urn:microsoft.com/office/officeart/2005/8/layout/vProcess5"/>
    <dgm:cxn modelId="{70DDD225-C81B-4969-ABA7-3F1AB45125A0}" srcId="{ED7BA6ED-3981-4D99-8969-F26E0EB2318D}" destId="{8FCDB41C-3785-4A54-828D-0E5BF32B323B}" srcOrd="2" destOrd="0" parTransId="{EB38AC2C-9B14-418D-BCF2-DDFCB5584D85}" sibTransId="{B04AB2BD-309B-46D8-96AA-C479F39FC06E}"/>
    <dgm:cxn modelId="{D6744D37-4BDE-4AB2-80E0-FBD809D9EC22}" type="presOf" srcId="{75AAE129-DB74-4A48-8BB4-8EDB0AA8804C}" destId="{BF5872FF-5344-4FAD-B5C9-28422A75CFCD}" srcOrd="0" destOrd="0" presId="urn:microsoft.com/office/officeart/2005/8/layout/vProcess5"/>
    <dgm:cxn modelId="{C7C90F66-35C9-4B43-A636-346935022514}" type="presOf" srcId="{B3324E4D-9DD6-42FB-9430-6D972121756B}" destId="{17D4FD1A-B1B8-4201-BA10-4FE558EDB5F5}" srcOrd="1" destOrd="0" presId="urn:microsoft.com/office/officeart/2005/8/layout/vProcess5"/>
    <dgm:cxn modelId="{43558167-60D3-4004-BAA2-3BAA22D0661C}" type="presOf" srcId="{2240A7D9-C6E4-42B5-8DAE-98856ABFB0D8}" destId="{365EED93-C279-42D9-B0F8-0004AE989B9F}" srcOrd="1" destOrd="0" presId="urn:microsoft.com/office/officeart/2005/8/layout/vProcess5"/>
    <dgm:cxn modelId="{B6D02D6A-D948-40D2-A409-AB6C5F719D00}" type="presOf" srcId="{2DD45E5C-594D-4EBD-BC66-4B6C48F3153C}" destId="{2CF4C2C7-3DC6-465C-B556-0EAD1F2FB952}" srcOrd="0" destOrd="0" presId="urn:microsoft.com/office/officeart/2005/8/layout/vProcess5"/>
    <dgm:cxn modelId="{7462E46C-703F-4F77-A53E-2F41D975EDA9}" srcId="{ED7BA6ED-3981-4D99-8969-F26E0EB2318D}" destId="{2240A7D9-C6E4-42B5-8DAE-98856ABFB0D8}" srcOrd="0" destOrd="0" parTransId="{0931D930-79E7-4C92-8605-93299D379187}" sibTransId="{10D9838D-DE6F-42EC-82B6-CF5DB8612568}"/>
    <dgm:cxn modelId="{633B8B50-CB8C-431F-92C1-3B691360AC86}" type="presOf" srcId="{3185D3B8-D9B9-4091-8D61-96BE1B6E7F5A}" destId="{B8350415-C0AF-44EB-A633-D802C833BE3B}" srcOrd="0" destOrd="0" presId="urn:microsoft.com/office/officeart/2005/8/layout/vProcess5"/>
    <dgm:cxn modelId="{4B41FC70-EF39-4880-B337-40BED0DD76A6}" srcId="{ED7BA6ED-3981-4D99-8969-F26E0EB2318D}" destId="{B3324E4D-9DD6-42FB-9430-6D972121756B}" srcOrd="1" destOrd="0" parTransId="{EC0D2386-D2A2-4A07-A5D5-BFD9FD28F1EB}" sibTransId="{2DD45E5C-594D-4EBD-BC66-4B6C48F3153C}"/>
    <dgm:cxn modelId="{1B3AB652-493E-49EF-9352-34F3175B037F}" type="presOf" srcId="{75AAE129-DB74-4A48-8BB4-8EDB0AA8804C}" destId="{7D6A8C4F-ACFA-4C14-9C87-94E51496FDEF}" srcOrd="1" destOrd="0" presId="urn:microsoft.com/office/officeart/2005/8/layout/vProcess5"/>
    <dgm:cxn modelId="{1ED9A691-CCC3-4E26-AC68-635CE963281F}" type="presOf" srcId="{B3324E4D-9DD6-42FB-9430-6D972121756B}" destId="{144DC6BE-0431-4647-9BCB-3063573E55FC}" srcOrd="0" destOrd="0" presId="urn:microsoft.com/office/officeart/2005/8/layout/vProcess5"/>
    <dgm:cxn modelId="{79B9E797-2294-4585-942C-0F137267EB41}" type="presOf" srcId="{8FCDB41C-3785-4A54-828D-0E5BF32B323B}" destId="{12662D2B-2E08-47C2-BEAA-7BE40076D022}" srcOrd="1" destOrd="0" presId="urn:microsoft.com/office/officeart/2005/8/layout/vProcess5"/>
    <dgm:cxn modelId="{BEB116A4-A00B-48FA-9B27-828FC90623E9}" type="presOf" srcId="{3185D3B8-D9B9-4091-8D61-96BE1B6E7F5A}" destId="{849CBB3C-D133-4F96-BEF5-A6C452C408CC}" srcOrd="1" destOrd="0" presId="urn:microsoft.com/office/officeart/2005/8/layout/vProcess5"/>
    <dgm:cxn modelId="{6586EBAE-AA23-4210-8F44-A013D3562317}" srcId="{ED7BA6ED-3981-4D99-8969-F26E0EB2318D}" destId="{3185D3B8-D9B9-4091-8D61-96BE1B6E7F5A}" srcOrd="4" destOrd="0" parTransId="{F5AE08E9-6349-452C-8E73-E956C75FE6E8}" sibTransId="{28EE9863-95F5-4258-8B8E-BF73FBBF0880}"/>
    <dgm:cxn modelId="{D056D1C7-B850-49E1-8822-AC7F452676C8}" type="presOf" srcId="{B04AB2BD-309B-46D8-96AA-C479F39FC06E}" destId="{343235CA-6E20-4685-B1C5-0C48C207F49C}" srcOrd="0" destOrd="0" presId="urn:microsoft.com/office/officeart/2005/8/layout/vProcess5"/>
    <dgm:cxn modelId="{A0C326CE-40B8-4052-8042-7DC80F082F9A}" type="presOf" srcId="{ED7BA6ED-3981-4D99-8969-F26E0EB2318D}" destId="{DD63FAF2-462E-4553-AD1D-9D0F3E9E6FA3}" srcOrd="0" destOrd="0" presId="urn:microsoft.com/office/officeart/2005/8/layout/vProcess5"/>
    <dgm:cxn modelId="{4A2DBDDB-9CB0-4913-9E37-195484AD11BB}" type="presOf" srcId="{8FCDB41C-3785-4A54-828D-0E5BF32B323B}" destId="{93E79380-77A6-4F23-A819-359363FAE68E}" srcOrd="0" destOrd="0" presId="urn:microsoft.com/office/officeart/2005/8/layout/vProcess5"/>
    <dgm:cxn modelId="{275B84F2-06BC-4083-A3E1-A4C0E4D146A2}" srcId="{ED7BA6ED-3981-4D99-8969-F26E0EB2318D}" destId="{75AAE129-DB74-4A48-8BB4-8EDB0AA8804C}" srcOrd="3" destOrd="0" parTransId="{62C6183D-BA32-48F2-BA95-6EE24D87FD64}" sibTransId="{B1CEC10B-A528-4D4B-A2D9-F6295E9A2490}"/>
    <dgm:cxn modelId="{5DCC1BF3-D2EB-4163-A6F4-7C5EA056045E}" type="presOf" srcId="{10D9838D-DE6F-42EC-82B6-CF5DB8612568}" destId="{811784F2-1CC4-4D58-BB9E-53B3153FB0AE}" srcOrd="0" destOrd="0" presId="urn:microsoft.com/office/officeart/2005/8/layout/vProcess5"/>
    <dgm:cxn modelId="{BF85E1FF-94DF-4197-BAD5-7C59FBF780E9}" type="presOf" srcId="{2240A7D9-C6E4-42B5-8DAE-98856ABFB0D8}" destId="{FD52D3AF-50C3-4AAE-B611-DE0DA74DBAF8}" srcOrd="0" destOrd="0" presId="urn:microsoft.com/office/officeart/2005/8/layout/vProcess5"/>
    <dgm:cxn modelId="{BD10B310-0909-4E18-B643-6E3F953667BF}" type="presParOf" srcId="{DD63FAF2-462E-4553-AD1D-9D0F3E9E6FA3}" destId="{55237698-B218-4446-B762-5BE6AE248151}" srcOrd="0" destOrd="0" presId="urn:microsoft.com/office/officeart/2005/8/layout/vProcess5"/>
    <dgm:cxn modelId="{67D4178B-A2A1-4A2B-B9CE-76A0A76C83A1}" type="presParOf" srcId="{DD63FAF2-462E-4553-AD1D-9D0F3E9E6FA3}" destId="{FD52D3AF-50C3-4AAE-B611-DE0DA74DBAF8}" srcOrd="1" destOrd="0" presId="urn:microsoft.com/office/officeart/2005/8/layout/vProcess5"/>
    <dgm:cxn modelId="{AD36D15C-E67A-4EA0-B887-1FE95492E7B3}" type="presParOf" srcId="{DD63FAF2-462E-4553-AD1D-9D0F3E9E6FA3}" destId="{144DC6BE-0431-4647-9BCB-3063573E55FC}" srcOrd="2" destOrd="0" presId="urn:microsoft.com/office/officeart/2005/8/layout/vProcess5"/>
    <dgm:cxn modelId="{0BCD248A-EF96-4341-8183-E5C270848FC1}" type="presParOf" srcId="{DD63FAF2-462E-4553-AD1D-9D0F3E9E6FA3}" destId="{93E79380-77A6-4F23-A819-359363FAE68E}" srcOrd="3" destOrd="0" presId="urn:microsoft.com/office/officeart/2005/8/layout/vProcess5"/>
    <dgm:cxn modelId="{05E76027-E610-4708-8379-74571D2ABF9A}" type="presParOf" srcId="{DD63FAF2-462E-4553-AD1D-9D0F3E9E6FA3}" destId="{BF5872FF-5344-4FAD-B5C9-28422A75CFCD}" srcOrd="4" destOrd="0" presId="urn:microsoft.com/office/officeart/2005/8/layout/vProcess5"/>
    <dgm:cxn modelId="{98EBEE47-16C0-4C31-8017-175522B98E96}" type="presParOf" srcId="{DD63FAF2-462E-4553-AD1D-9D0F3E9E6FA3}" destId="{B8350415-C0AF-44EB-A633-D802C833BE3B}" srcOrd="5" destOrd="0" presId="urn:microsoft.com/office/officeart/2005/8/layout/vProcess5"/>
    <dgm:cxn modelId="{38E4C029-4DD0-470E-A5E3-25020F7F5AAF}" type="presParOf" srcId="{DD63FAF2-462E-4553-AD1D-9D0F3E9E6FA3}" destId="{811784F2-1CC4-4D58-BB9E-53B3153FB0AE}" srcOrd="6" destOrd="0" presId="urn:microsoft.com/office/officeart/2005/8/layout/vProcess5"/>
    <dgm:cxn modelId="{A305DBAF-F0DC-4335-9F0E-D0041DAFB2CD}" type="presParOf" srcId="{DD63FAF2-462E-4553-AD1D-9D0F3E9E6FA3}" destId="{2CF4C2C7-3DC6-465C-B556-0EAD1F2FB952}" srcOrd="7" destOrd="0" presId="urn:microsoft.com/office/officeart/2005/8/layout/vProcess5"/>
    <dgm:cxn modelId="{69A2A210-685D-4D13-A1BE-B11C90DF5908}" type="presParOf" srcId="{DD63FAF2-462E-4553-AD1D-9D0F3E9E6FA3}" destId="{343235CA-6E20-4685-B1C5-0C48C207F49C}" srcOrd="8" destOrd="0" presId="urn:microsoft.com/office/officeart/2005/8/layout/vProcess5"/>
    <dgm:cxn modelId="{E52F1008-7C9B-4BFF-A30E-94EF99C1616D}" type="presParOf" srcId="{DD63FAF2-462E-4553-AD1D-9D0F3E9E6FA3}" destId="{22656EF2-3552-477C-94D8-A114E10B1CA0}" srcOrd="9" destOrd="0" presId="urn:microsoft.com/office/officeart/2005/8/layout/vProcess5"/>
    <dgm:cxn modelId="{B130B8D5-DB5E-4CF2-BD8B-AEEEE18D224F}" type="presParOf" srcId="{DD63FAF2-462E-4553-AD1D-9D0F3E9E6FA3}" destId="{365EED93-C279-42D9-B0F8-0004AE989B9F}" srcOrd="10" destOrd="0" presId="urn:microsoft.com/office/officeart/2005/8/layout/vProcess5"/>
    <dgm:cxn modelId="{837DB42A-8172-4197-9C5C-D260C1DD6947}" type="presParOf" srcId="{DD63FAF2-462E-4553-AD1D-9D0F3E9E6FA3}" destId="{17D4FD1A-B1B8-4201-BA10-4FE558EDB5F5}" srcOrd="11" destOrd="0" presId="urn:microsoft.com/office/officeart/2005/8/layout/vProcess5"/>
    <dgm:cxn modelId="{89DD3D09-9FA1-4A00-A2F8-F54A456B8172}" type="presParOf" srcId="{DD63FAF2-462E-4553-AD1D-9D0F3E9E6FA3}" destId="{12662D2B-2E08-47C2-BEAA-7BE40076D022}" srcOrd="12" destOrd="0" presId="urn:microsoft.com/office/officeart/2005/8/layout/vProcess5"/>
    <dgm:cxn modelId="{ED18F7A9-B754-4CB3-B5CA-3BF0C892E7FB}" type="presParOf" srcId="{DD63FAF2-462E-4553-AD1D-9D0F3E9E6FA3}" destId="{7D6A8C4F-ACFA-4C14-9C87-94E51496FDEF}" srcOrd="13" destOrd="0" presId="urn:microsoft.com/office/officeart/2005/8/layout/vProcess5"/>
    <dgm:cxn modelId="{C79047D4-D17F-4117-AF69-DE744F184042}" type="presParOf" srcId="{DD63FAF2-462E-4553-AD1D-9D0F3E9E6FA3}" destId="{849CBB3C-D133-4F96-BEF5-A6C452C408CC}"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3830469-B75D-4106-9678-8B9F79DB2CD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7BCDE2E-F0C0-4B03-82C6-70F836EE9D6F}">
      <dgm:prSet/>
      <dgm:spPr/>
      <dgm:t>
        <a:bodyPr/>
        <a:lstStyle/>
        <a:p>
          <a:r>
            <a:rPr lang="en-US"/>
            <a:t>Preparation – regular study that avoids the need to cram</a:t>
          </a:r>
        </a:p>
      </dgm:t>
    </dgm:pt>
    <dgm:pt modelId="{B77E1B42-DEE0-452E-A506-242DC3AB3D67}" type="parTrans" cxnId="{10C3222B-D282-4233-B1AD-E60C6FFE5AA3}">
      <dgm:prSet/>
      <dgm:spPr/>
      <dgm:t>
        <a:bodyPr/>
        <a:lstStyle/>
        <a:p>
          <a:endParaRPr lang="en-US"/>
        </a:p>
      </dgm:t>
    </dgm:pt>
    <dgm:pt modelId="{AFD5EAE4-9DCF-454B-970B-8EE2C0FA0C12}" type="sibTrans" cxnId="{10C3222B-D282-4233-B1AD-E60C6FFE5AA3}">
      <dgm:prSet/>
      <dgm:spPr/>
      <dgm:t>
        <a:bodyPr/>
        <a:lstStyle/>
        <a:p>
          <a:endParaRPr lang="en-US"/>
        </a:p>
      </dgm:t>
    </dgm:pt>
    <dgm:pt modelId="{FF926C21-0C73-4D89-B1DC-13B5547BAAFF}">
      <dgm:prSet/>
      <dgm:spPr/>
      <dgm:t>
        <a:bodyPr/>
        <a:lstStyle/>
        <a:p>
          <a:r>
            <a:rPr lang="en-US"/>
            <a:t>Practice – preparation that truly prepares for ways you will be assessed</a:t>
          </a:r>
        </a:p>
      </dgm:t>
    </dgm:pt>
    <dgm:pt modelId="{46C62DE5-1349-4CD2-AE4D-ED593A3DB4B8}" type="parTrans" cxnId="{43798961-D0F1-410B-9369-532EF27E1C27}">
      <dgm:prSet/>
      <dgm:spPr/>
      <dgm:t>
        <a:bodyPr/>
        <a:lstStyle/>
        <a:p>
          <a:endParaRPr lang="en-US"/>
        </a:p>
      </dgm:t>
    </dgm:pt>
    <dgm:pt modelId="{72D213E7-E84B-4A34-AE19-AB2D9CE07525}" type="sibTrans" cxnId="{43798961-D0F1-410B-9369-532EF27E1C27}">
      <dgm:prSet/>
      <dgm:spPr/>
      <dgm:t>
        <a:bodyPr/>
        <a:lstStyle/>
        <a:p>
          <a:endParaRPr lang="en-US"/>
        </a:p>
      </dgm:t>
    </dgm:pt>
    <dgm:pt modelId="{A0F2D1C6-0746-4FF1-8E47-5D42E0320B37}">
      <dgm:prSet/>
      <dgm:spPr/>
      <dgm:t>
        <a:bodyPr/>
        <a:lstStyle/>
        <a:p>
          <a:r>
            <a:rPr lang="en-US"/>
            <a:t>Positivity – Focusing Self-Talk </a:t>
          </a:r>
        </a:p>
      </dgm:t>
    </dgm:pt>
    <dgm:pt modelId="{5426519A-4362-4899-9FA7-1072AEBE4E68}" type="parTrans" cxnId="{0938FFF3-2A42-4AFA-8144-4CD97D629A70}">
      <dgm:prSet/>
      <dgm:spPr/>
      <dgm:t>
        <a:bodyPr/>
        <a:lstStyle/>
        <a:p>
          <a:endParaRPr lang="en-US"/>
        </a:p>
      </dgm:t>
    </dgm:pt>
    <dgm:pt modelId="{DC7343AB-CDE0-4F5A-A886-371A67E15DAD}" type="sibTrans" cxnId="{0938FFF3-2A42-4AFA-8144-4CD97D629A70}">
      <dgm:prSet/>
      <dgm:spPr/>
      <dgm:t>
        <a:bodyPr/>
        <a:lstStyle/>
        <a:p>
          <a:endParaRPr lang="en-US"/>
        </a:p>
      </dgm:t>
    </dgm:pt>
    <dgm:pt modelId="{702B12A4-DE84-473F-9791-4418AC30DEDB}">
      <dgm:prSet/>
      <dgm:spPr/>
      <dgm:t>
        <a:bodyPr/>
        <a:lstStyle/>
        <a:p>
          <a:r>
            <a:rPr lang="en-US"/>
            <a:t>Physical cues – posture, breathing, muscle relaxation</a:t>
          </a:r>
        </a:p>
      </dgm:t>
    </dgm:pt>
    <dgm:pt modelId="{AFC2CCA2-9655-455F-A083-020ADA95125F}" type="parTrans" cxnId="{FBC8AE0A-B76B-403D-BE7E-0D341B6461ED}">
      <dgm:prSet/>
      <dgm:spPr/>
      <dgm:t>
        <a:bodyPr/>
        <a:lstStyle/>
        <a:p>
          <a:endParaRPr lang="en-US"/>
        </a:p>
      </dgm:t>
    </dgm:pt>
    <dgm:pt modelId="{6AD816F6-2114-4516-A20F-A53D56D9515F}" type="sibTrans" cxnId="{FBC8AE0A-B76B-403D-BE7E-0D341B6461ED}">
      <dgm:prSet/>
      <dgm:spPr/>
      <dgm:t>
        <a:bodyPr/>
        <a:lstStyle/>
        <a:p>
          <a:endParaRPr lang="en-US"/>
        </a:p>
      </dgm:t>
    </dgm:pt>
    <dgm:pt modelId="{8C150816-C28E-4B7B-BB74-A9A9696294B6}">
      <dgm:prSet/>
      <dgm:spPr/>
      <dgm:t>
        <a:bodyPr/>
        <a:lstStyle/>
        <a:p>
          <a:r>
            <a:rPr lang="en-US"/>
            <a:t>Pace – maintain a good, steady pace, but allow for some variation. Ignore what you think the pace of others might be</a:t>
          </a:r>
        </a:p>
      </dgm:t>
    </dgm:pt>
    <dgm:pt modelId="{7E7899BE-055E-4811-BB4B-9B54A7E43ABE}" type="parTrans" cxnId="{4E3013F8-A020-4869-92A5-18F1184852CE}">
      <dgm:prSet/>
      <dgm:spPr/>
      <dgm:t>
        <a:bodyPr/>
        <a:lstStyle/>
        <a:p>
          <a:endParaRPr lang="en-US"/>
        </a:p>
      </dgm:t>
    </dgm:pt>
    <dgm:pt modelId="{4B1E2411-4479-48FC-AF3F-16210AE2051D}" type="sibTrans" cxnId="{4E3013F8-A020-4869-92A5-18F1184852CE}">
      <dgm:prSet/>
      <dgm:spPr/>
      <dgm:t>
        <a:bodyPr/>
        <a:lstStyle/>
        <a:p>
          <a:endParaRPr lang="en-US"/>
        </a:p>
      </dgm:t>
    </dgm:pt>
    <dgm:pt modelId="{9C5D9513-6CEF-4CF0-A84B-C9D63991EB45}">
      <dgm:prSet/>
      <dgm:spPr/>
      <dgm:t>
        <a:bodyPr/>
        <a:lstStyle/>
        <a:p>
          <a:r>
            <a:rPr lang="en-US"/>
            <a:t>Patience and persistence</a:t>
          </a:r>
        </a:p>
      </dgm:t>
    </dgm:pt>
    <dgm:pt modelId="{DC47A332-158F-4952-9808-517FAD1F82BD}" type="parTrans" cxnId="{0901A863-5729-4301-8DCF-CFB0217CBC6B}">
      <dgm:prSet/>
      <dgm:spPr/>
      <dgm:t>
        <a:bodyPr/>
        <a:lstStyle/>
        <a:p>
          <a:endParaRPr lang="en-US"/>
        </a:p>
      </dgm:t>
    </dgm:pt>
    <dgm:pt modelId="{51E5289A-9A2E-434C-A062-587DE948D844}" type="sibTrans" cxnId="{0901A863-5729-4301-8DCF-CFB0217CBC6B}">
      <dgm:prSet/>
      <dgm:spPr/>
      <dgm:t>
        <a:bodyPr/>
        <a:lstStyle/>
        <a:p>
          <a:endParaRPr lang="en-US"/>
        </a:p>
      </dgm:t>
    </dgm:pt>
    <dgm:pt modelId="{7B9EA142-0024-40F4-A008-9C6FA8C13E4D}" type="pres">
      <dgm:prSet presAssocID="{03830469-B75D-4106-9678-8B9F79DB2CD0}" presName="root" presStyleCnt="0">
        <dgm:presLayoutVars>
          <dgm:dir/>
          <dgm:resizeHandles val="exact"/>
        </dgm:presLayoutVars>
      </dgm:prSet>
      <dgm:spPr/>
    </dgm:pt>
    <dgm:pt modelId="{F66026D5-E9DE-4E73-8A85-B319D04A2E76}" type="pres">
      <dgm:prSet presAssocID="{07BCDE2E-F0C0-4B03-82C6-70F836EE9D6F}" presName="compNode" presStyleCnt="0"/>
      <dgm:spPr/>
    </dgm:pt>
    <dgm:pt modelId="{0626DE4B-6405-4380-8C59-B44959B4CADC}" type="pres">
      <dgm:prSet presAssocID="{07BCDE2E-F0C0-4B03-82C6-70F836EE9D6F}" presName="bgRect" presStyleLbl="bgShp" presStyleIdx="0" presStyleCnt="6"/>
      <dgm:spPr/>
    </dgm:pt>
    <dgm:pt modelId="{8186506F-773A-4717-8FC6-9569345E4488}" type="pres">
      <dgm:prSet presAssocID="{07BCDE2E-F0C0-4B03-82C6-70F836EE9D6F}"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osed Book"/>
        </a:ext>
      </dgm:extLst>
    </dgm:pt>
    <dgm:pt modelId="{86E69EE7-0C49-49F6-AF58-88E7439E869F}" type="pres">
      <dgm:prSet presAssocID="{07BCDE2E-F0C0-4B03-82C6-70F836EE9D6F}" presName="spaceRect" presStyleCnt="0"/>
      <dgm:spPr/>
    </dgm:pt>
    <dgm:pt modelId="{E5B3DDEE-B03E-4976-81CC-01C5EF70BEB4}" type="pres">
      <dgm:prSet presAssocID="{07BCDE2E-F0C0-4B03-82C6-70F836EE9D6F}" presName="parTx" presStyleLbl="revTx" presStyleIdx="0" presStyleCnt="6">
        <dgm:presLayoutVars>
          <dgm:chMax val="0"/>
          <dgm:chPref val="0"/>
        </dgm:presLayoutVars>
      </dgm:prSet>
      <dgm:spPr/>
    </dgm:pt>
    <dgm:pt modelId="{5311E933-BFE3-4B9B-A1AF-04D474AB2D72}" type="pres">
      <dgm:prSet presAssocID="{AFD5EAE4-9DCF-454B-970B-8EE2C0FA0C12}" presName="sibTrans" presStyleCnt="0"/>
      <dgm:spPr/>
    </dgm:pt>
    <dgm:pt modelId="{BB2D7CD4-0E2E-45FA-8414-317573DD9083}" type="pres">
      <dgm:prSet presAssocID="{FF926C21-0C73-4D89-B1DC-13B5547BAAFF}" presName="compNode" presStyleCnt="0"/>
      <dgm:spPr/>
    </dgm:pt>
    <dgm:pt modelId="{FBC2EEBB-1E09-478B-A4EC-43AD99AC19E9}" type="pres">
      <dgm:prSet presAssocID="{FF926C21-0C73-4D89-B1DC-13B5547BAAFF}" presName="bgRect" presStyleLbl="bgShp" presStyleIdx="1" presStyleCnt="6"/>
      <dgm:spPr/>
    </dgm:pt>
    <dgm:pt modelId="{26CCC3D6-48B4-4056-A502-22F74BE7EE08}" type="pres">
      <dgm:prSet presAssocID="{FF926C21-0C73-4D89-B1DC-13B5547BAAFF}"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2E0D75DC-4677-4835-8E9D-38B88635E37B}" type="pres">
      <dgm:prSet presAssocID="{FF926C21-0C73-4D89-B1DC-13B5547BAAFF}" presName="spaceRect" presStyleCnt="0"/>
      <dgm:spPr/>
    </dgm:pt>
    <dgm:pt modelId="{6A69EA02-7132-4DCD-944D-94A1D913F7A0}" type="pres">
      <dgm:prSet presAssocID="{FF926C21-0C73-4D89-B1DC-13B5547BAAFF}" presName="parTx" presStyleLbl="revTx" presStyleIdx="1" presStyleCnt="6">
        <dgm:presLayoutVars>
          <dgm:chMax val="0"/>
          <dgm:chPref val="0"/>
        </dgm:presLayoutVars>
      </dgm:prSet>
      <dgm:spPr/>
    </dgm:pt>
    <dgm:pt modelId="{2B613CAE-2C20-4463-BB36-FA2BAF860B34}" type="pres">
      <dgm:prSet presAssocID="{72D213E7-E84B-4A34-AE19-AB2D9CE07525}" presName="sibTrans" presStyleCnt="0"/>
      <dgm:spPr/>
    </dgm:pt>
    <dgm:pt modelId="{2F9B7128-598C-43DD-BCA8-CBA3860B1B60}" type="pres">
      <dgm:prSet presAssocID="{A0F2D1C6-0746-4FF1-8E47-5D42E0320B37}" presName="compNode" presStyleCnt="0"/>
      <dgm:spPr/>
    </dgm:pt>
    <dgm:pt modelId="{6D59149A-CF9C-45FE-883A-4E0985AE1660}" type="pres">
      <dgm:prSet presAssocID="{A0F2D1C6-0746-4FF1-8E47-5D42E0320B37}" presName="bgRect" presStyleLbl="bgShp" presStyleIdx="2" presStyleCnt="6"/>
      <dgm:spPr/>
    </dgm:pt>
    <dgm:pt modelId="{6B6E5490-C97E-4E71-A62A-4317019215B1}" type="pres">
      <dgm:prSet presAssocID="{A0F2D1C6-0746-4FF1-8E47-5D42E0320B37}"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rama"/>
        </a:ext>
      </dgm:extLst>
    </dgm:pt>
    <dgm:pt modelId="{1EAB7602-FA73-4755-B0B5-722638AADE13}" type="pres">
      <dgm:prSet presAssocID="{A0F2D1C6-0746-4FF1-8E47-5D42E0320B37}" presName="spaceRect" presStyleCnt="0"/>
      <dgm:spPr/>
    </dgm:pt>
    <dgm:pt modelId="{BA67FA02-6C6F-4535-8329-0AC37F09190D}" type="pres">
      <dgm:prSet presAssocID="{A0F2D1C6-0746-4FF1-8E47-5D42E0320B37}" presName="parTx" presStyleLbl="revTx" presStyleIdx="2" presStyleCnt="6">
        <dgm:presLayoutVars>
          <dgm:chMax val="0"/>
          <dgm:chPref val="0"/>
        </dgm:presLayoutVars>
      </dgm:prSet>
      <dgm:spPr/>
    </dgm:pt>
    <dgm:pt modelId="{FDEBC08F-0A8B-402B-AD3A-532780FD7FE0}" type="pres">
      <dgm:prSet presAssocID="{DC7343AB-CDE0-4F5A-A886-371A67E15DAD}" presName="sibTrans" presStyleCnt="0"/>
      <dgm:spPr/>
    </dgm:pt>
    <dgm:pt modelId="{6BC865B2-90D1-4E51-9342-F9620A3AE5D4}" type="pres">
      <dgm:prSet presAssocID="{702B12A4-DE84-473F-9791-4418AC30DEDB}" presName="compNode" presStyleCnt="0"/>
      <dgm:spPr/>
    </dgm:pt>
    <dgm:pt modelId="{EFBD0AA5-8395-4BE5-82B0-0EF85A2D54F6}" type="pres">
      <dgm:prSet presAssocID="{702B12A4-DE84-473F-9791-4418AC30DEDB}" presName="bgRect" presStyleLbl="bgShp" presStyleIdx="3" presStyleCnt="6"/>
      <dgm:spPr/>
    </dgm:pt>
    <dgm:pt modelId="{B137C3B2-5282-4722-A62E-E1DE0E210F60}" type="pres">
      <dgm:prSet presAssocID="{702B12A4-DE84-473F-9791-4418AC30DEDB}"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uscle Arm"/>
        </a:ext>
      </dgm:extLst>
    </dgm:pt>
    <dgm:pt modelId="{964E6375-8EBA-4E6D-AE03-75AE2938329F}" type="pres">
      <dgm:prSet presAssocID="{702B12A4-DE84-473F-9791-4418AC30DEDB}" presName="spaceRect" presStyleCnt="0"/>
      <dgm:spPr/>
    </dgm:pt>
    <dgm:pt modelId="{3217C91C-4AD9-4F8C-8D5E-24C1AC706FD1}" type="pres">
      <dgm:prSet presAssocID="{702B12A4-DE84-473F-9791-4418AC30DEDB}" presName="parTx" presStyleLbl="revTx" presStyleIdx="3" presStyleCnt="6">
        <dgm:presLayoutVars>
          <dgm:chMax val="0"/>
          <dgm:chPref val="0"/>
        </dgm:presLayoutVars>
      </dgm:prSet>
      <dgm:spPr/>
    </dgm:pt>
    <dgm:pt modelId="{1E11D643-C1CB-49ED-B390-72A8E59E7D11}" type="pres">
      <dgm:prSet presAssocID="{6AD816F6-2114-4516-A20F-A53D56D9515F}" presName="sibTrans" presStyleCnt="0"/>
      <dgm:spPr/>
    </dgm:pt>
    <dgm:pt modelId="{0DB2AFD5-0854-4F9A-BB86-DB28BB0E76D2}" type="pres">
      <dgm:prSet presAssocID="{8C150816-C28E-4B7B-BB74-A9A9696294B6}" presName="compNode" presStyleCnt="0"/>
      <dgm:spPr/>
    </dgm:pt>
    <dgm:pt modelId="{B23AF28E-0B08-4BC9-A506-E0CF4CF92276}" type="pres">
      <dgm:prSet presAssocID="{8C150816-C28E-4B7B-BB74-A9A9696294B6}" presName="bgRect" presStyleLbl="bgShp" presStyleIdx="4" presStyleCnt="6"/>
      <dgm:spPr/>
    </dgm:pt>
    <dgm:pt modelId="{AD32E364-093F-4FFE-A95A-29E02F924C50}" type="pres">
      <dgm:prSet presAssocID="{8C150816-C28E-4B7B-BB74-A9A9696294B6}"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ight Bulb and Gear"/>
        </a:ext>
      </dgm:extLst>
    </dgm:pt>
    <dgm:pt modelId="{0F60990B-EE8D-4D8C-B27E-8B815A46F394}" type="pres">
      <dgm:prSet presAssocID="{8C150816-C28E-4B7B-BB74-A9A9696294B6}" presName="spaceRect" presStyleCnt="0"/>
      <dgm:spPr/>
    </dgm:pt>
    <dgm:pt modelId="{B862C663-462B-429F-B311-1D46ADB312C4}" type="pres">
      <dgm:prSet presAssocID="{8C150816-C28E-4B7B-BB74-A9A9696294B6}" presName="parTx" presStyleLbl="revTx" presStyleIdx="4" presStyleCnt="6">
        <dgm:presLayoutVars>
          <dgm:chMax val="0"/>
          <dgm:chPref val="0"/>
        </dgm:presLayoutVars>
      </dgm:prSet>
      <dgm:spPr/>
    </dgm:pt>
    <dgm:pt modelId="{A4D81883-E777-4495-B10F-D83FF19DC750}" type="pres">
      <dgm:prSet presAssocID="{4B1E2411-4479-48FC-AF3F-16210AE2051D}" presName="sibTrans" presStyleCnt="0"/>
      <dgm:spPr/>
    </dgm:pt>
    <dgm:pt modelId="{3CB65B93-C338-4A9F-A456-518B447A10CB}" type="pres">
      <dgm:prSet presAssocID="{9C5D9513-6CEF-4CF0-A84B-C9D63991EB45}" presName="compNode" presStyleCnt="0"/>
      <dgm:spPr/>
    </dgm:pt>
    <dgm:pt modelId="{E3004D53-5A42-4371-9A9D-0FCC1C0ABC81}" type="pres">
      <dgm:prSet presAssocID="{9C5D9513-6CEF-4CF0-A84B-C9D63991EB45}" presName="bgRect" presStyleLbl="bgShp" presStyleIdx="5" presStyleCnt="6"/>
      <dgm:spPr/>
    </dgm:pt>
    <dgm:pt modelId="{50505455-4F84-47A0-A1FB-8043927E9246}" type="pres">
      <dgm:prSet presAssocID="{9C5D9513-6CEF-4CF0-A84B-C9D63991EB45}"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ECCC87F8-905C-493E-8D0E-780D981200BE}" type="pres">
      <dgm:prSet presAssocID="{9C5D9513-6CEF-4CF0-A84B-C9D63991EB45}" presName="spaceRect" presStyleCnt="0"/>
      <dgm:spPr/>
    </dgm:pt>
    <dgm:pt modelId="{C7D7E663-B701-4C49-9AF9-D9871FB5E244}" type="pres">
      <dgm:prSet presAssocID="{9C5D9513-6CEF-4CF0-A84B-C9D63991EB45}" presName="parTx" presStyleLbl="revTx" presStyleIdx="5" presStyleCnt="6">
        <dgm:presLayoutVars>
          <dgm:chMax val="0"/>
          <dgm:chPref val="0"/>
        </dgm:presLayoutVars>
      </dgm:prSet>
      <dgm:spPr/>
    </dgm:pt>
  </dgm:ptLst>
  <dgm:cxnLst>
    <dgm:cxn modelId="{1D2E5803-4FC9-4450-ADD0-B48C06E76358}" type="presOf" srcId="{702B12A4-DE84-473F-9791-4418AC30DEDB}" destId="{3217C91C-4AD9-4F8C-8D5E-24C1AC706FD1}" srcOrd="0" destOrd="0" presId="urn:microsoft.com/office/officeart/2018/2/layout/IconVerticalSolidList"/>
    <dgm:cxn modelId="{FBC8AE0A-B76B-403D-BE7E-0D341B6461ED}" srcId="{03830469-B75D-4106-9678-8B9F79DB2CD0}" destId="{702B12A4-DE84-473F-9791-4418AC30DEDB}" srcOrd="3" destOrd="0" parTransId="{AFC2CCA2-9655-455F-A083-020ADA95125F}" sibTransId="{6AD816F6-2114-4516-A20F-A53D56D9515F}"/>
    <dgm:cxn modelId="{5E9A0F18-F444-4806-B25B-54465F13AC5B}" type="presOf" srcId="{03830469-B75D-4106-9678-8B9F79DB2CD0}" destId="{7B9EA142-0024-40F4-A008-9C6FA8C13E4D}" srcOrd="0" destOrd="0" presId="urn:microsoft.com/office/officeart/2018/2/layout/IconVerticalSolidList"/>
    <dgm:cxn modelId="{47D79E1E-E3FE-451E-A1F1-F75FC7188805}" type="presOf" srcId="{A0F2D1C6-0746-4FF1-8E47-5D42E0320B37}" destId="{BA67FA02-6C6F-4535-8329-0AC37F09190D}" srcOrd="0" destOrd="0" presId="urn:microsoft.com/office/officeart/2018/2/layout/IconVerticalSolidList"/>
    <dgm:cxn modelId="{E7B2661F-850B-4D71-BF3F-0AA3BF78E8A5}" type="presOf" srcId="{9C5D9513-6CEF-4CF0-A84B-C9D63991EB45}" destId="{C7D7E663-B701-4C49-9AF9-D9871FB5E244}" srcOrd="0" destOrd="0" presId="urn:microsoft.com/office/officeart/2018/2/layout/IconVerticalSolidList"/>
    <dgm:cxn modelId="{10C3222B-D282-4233-B1AD-E60C6FFE5AA3}" srcId="{03830469-B75D-4106-9678-8B9F79DB2CD0}" destId="{07BCDE2E-F0C0-4B03-82C6-70F836EE9D6F}" srcOrd="0" destOrd="0" parTransId="{B77E1B42-DEE0-452E-A506-242DC3AB3D67}" sibTransId="{AFD5EAE4-9DCF-454B-970B-8EE2C0FA0C12}"/>
    <dgm:cxn modelId="{43798961-D0F1-410B-9369-532EF27E1C27}" srcId="{03830469-B75D-4106-9678-8B9F79DB2CD0}" destId="{FF926C21-0C73-4D89-B1DC-13B5547BAAFF}" srcOrd="1" destOrd="0" parTransId="{46C62DE5-1349-4CD2-AE4D-ED593A3DB4B8}" sibTransId="{72D213E7-E84B-4A34-AE19-AB2D9CE07525}"/>
    <dgm:cxn modelId="{0901A863-5729-4301-8DCF-CFB0217CBC6B}" srcId="{03830469-B75D-4106-9678-8B9F79DB2CD0}" destId="{9C5D9513-6CEF-4CF0-A84B-C9D63991EB45}" srcOrd="5" destOrd="0" parTransId="{DC47A332-158F-4952-9808-517FAD1F82BD}" sibTransId="{51E5289A-9A2E-434C-A062-587DE948D844}"/>
    <dgm:cxn modelId="{57B25264-C0C4-43BF-8D46-B58676E3DDE7}" type="presOf" srcId="{FF926C21-0C73-4D89-B1DC-13B5547BAAFF}" destId="{6A69EA02-7132-4DCD-944D-94A1D913F7A0}" srcOrd="0" destOrd="0" presId="urn:microsoft.com/office/officeart/2018/2/layout/IconVerticalSolidList"/>
    <dgm:cxn modelId="{667FB7EC-6913-4601-B2A1-32EE8AD9B43C}" type="presOf" srcId="{8C150816-C28E-4B7B-BB74-A9A9696294B6}" destId="{B862C663-462B-429F-B311-1D46ADB312C4}" srcOrd="0" destOrd="0" presId="urn:microsoft.com/office/officeart/2018/2/layout/IconVerticalSolidList"/>
    <dgm:cxn modelId="{0938FFF3-2A42-4AFA-8144-4CD97D629A70}" srcId="{03830469-B75D-4106-9678-8B9F79DB2CD0}" destId="{A0F2D1C6-0746-4FF1-8E47-5D42E0320B37}" srcOrd="2" destOrd="0" parTransId="{5426519A-4362-4899-9FA7-1072AEBE4E68}" sibTransId="{DC7343AB-CDE0-4F5A-A886-371A67E15DAD}"/>
    <dgm:cxn modelId="{4E3013F8-A020-4869-92A5-18F1184852CE}" srcId="{03830469-B75D-4106-9678-8B9F79DB2CD0}" destId="{8C150816-C28E-4B7B-BB74-A9A9696294B6}" srcOrd="4" destOrd="0" parTransId="{7E7899BE-055E-4811-BB4B-9B54A7E43ABE}" sibTransId="{4B1E2411-4479-48FC-AF3F-16210AE2051D}"/>
    <dgm:cxn modelId="{E26361FE-C133-432B-9389-39D218381026}" type="presOf" srcId="{07BCDE2E-F0C0-4B03-82C6-70F836EE9D6F}" destId="{E5B3DDEE-B03E-4976-81CC-01C5EF70BEB4}" srcOrd="0" destOrd="0" presId="urn:microsoft.com/office/officeart/2018/2/layout/IconVerticalSolidList"/>
    <dgm:cxn modelId="{F30A2DF8-4C36-4D4B-AA2A-D37904CBC489}" type="presParOf" srcId="{7B9EA142-0024-40F4-A008-9C6FA8C13E4D}" destId="{F66026D5-E9DE-4E73-8A85-B319D04A2E76}" srcOrd="0" destOrd="0" presId="urn:microsoft.com/office/officeart/2018/2/layout/IconVerticalSolidList"/>
    <dgm:cxn modelId="{63DDC3D7-7F00-4780-935A-B607B5A3B0CD}" type="presParOf" srcId="{F66026D5-E9DE-4E73-8A85-B319D04A2E76}" destId="{0626DE4B-6405-4380-8C59-B44959B4CADC}" srcOrd="0" destOrd="0" presId="urn:microsoft.com/office/officeart/2018/2/layout/IconVerticalSolidList"/>
    <dgm:cxn modelId="{8D5FE26D-C0E3-46D4-816B-D9E46BC2F848}" type="presParOf" srcId="{F66026D5-E9DE-4E73-8A85-B319D04A2E76}" destId="{8186506F-773A-4717-8FC6-9569345E4488}" srcOrd="1" destOrd="0" presId="urn:microsoft.com/office/officeart/2018/2/layout/IconVerticalSolidList"/>
    <dgm:cxn modelId="{AD7894E4-E924-4774-945A-9675F5F5EDF7}" type="presParOf" srcId="{F66026D5-E9DE-4E73-8A85-B319D04A2E76}" destId="{86E69EE7-0C49-49F6-AF58-88E7439E869F}" srcOrd="2" destOrd="0" presId="urn:microsoft.com/office/officeart/2018/2/layout/IconVerticalSolidList"/>
    <dgm:cxn modelId="{6F15B153-2ACC-4130-B26D-B0FAF3600488}" type="presParOf" srcId="{F66026D5-E9DE-4E73-8A85-B319D04A2E76}" destId="{E5B3DDEE-B03E-4976-81CC-01C5EF70BEB4}" srcOrd="3" destOrd="0" presId="urn:microsoft.com/office/officeart/2018/2/layout/IconVerticalSolidList"/>
    <dgm:cxn modelId="{5792609D-0BD0-4B94-9B27-90D4AF5A66C9}" type="presParOf" srcId="{7B9EA142-0024-40F4-A008-9C6FA8C13E4D}" destId="{5311E933-BFE3-4B9B-A1AF-04D474AB2D72}" srcOrd="1" destOrd="0" presId="urn:microsoft.com/office/officeart/2018/2/layout/IconVerticalSolidList"/>
    <dgm:cxn modelId="{CB4B58D5-E2D8-4546-8CC7-0833BF3C6D35}" type="presParOf" srcId="{7B9EA142-0024-40F4-A008-9C6FA8C13E4D}" destId="{BB2D7CD4-0E2E-45FA-8414-317573DD9083}" srcOrd="2" destOrd="0" presId="urn:microsoft.com/office/officeart/2018/2/layout/IconVerticalSolidList"/>
    <dgm:cxn modelId="{B38C73A5-A540-432E-B21D-4B3FA271E957}" type="presParOf" srcId="{BB2D7CD4-0E2E-45FA-8414-317573DD9083}" destId="{FBC2EEBB-1E09-478B-A4EC-43AD99AC19E9}" srcOrd="0" destOrd="0" presId="urn:microsoft.com/office/officeart/2018/2/layout/IconVerticalSolidList"/>
    <dgm:cxn modelId="{73290AA6-7878-4828-A13D-3EE2F4ABB05D}" type="presParOf" srcId="{BB2D7CD4-0E2E-45FA-8414-317573DD9083}" destId="{26CCC3D6-48B4-4056-A502-22F74BE7EE08}" srcOrd="1" destOrd="0" presId="urn:microsoft.com/office/officeart/2018/2/layout/IconVerticalSolidList"/>
    <dgm:cxn modelId="{4A93611C-F8C2-41E6-BF52-F839AD421AE0}" type="presParOf" srcId="{BB2D7CD4-0E2E-45FA-8414-317573DD9083}" destId="{2E0D75DC-4677-4835-8E9D-38B88635E37B}" srcOrd="2" destOrd="0" presId="urn:microsoft.com/office/officeart/2018/2/layout/IconVerticalSolidList"/>
    <dgm:cxn modelId="{42FCB551-A64C-43BB-8E23-4319BC94BFFF}" type="presParOf" srcId="{BB2D7CD4-0E2E-45FA-8414-317573DD9083}" destId="{6A69EA02-7132-4DCD-944D-94A1D913F7A0}" srcOrd="3" destOrd="0" presId="urn:microsoft.com/office/officeart/2018/2/layout/IconVerticalSolidList"/>
    <dgm:cxn modelId="{414A8742-0C0C-446D-A1C6-0C2EF7BFC6A5}" type="presParOf" srcId="{7B9EA142-0024-40F4-A008-9C6FA8C13E4D}" destId="{2B613CAE-2C20-4463-BB36-FA2BAF860B34}" srcOrd="3" destOrd="0" presId="urn:microsoft.com/office/officeart/2018/2/layout/IconVerticalSolidList"/>
    <dgm:cxn modelId="{36878604-1742-4F6E-A94C-6783BDD1666B}" type="presParOf" srcId="{7B9EA142-0024-40F4-A008-9C6FA8C13E4D}" destId="{2F9B7128-598C-43DD-BCA8-CBA3860B1B60}" srcOrd="4" destOrd="0" presId="urn:microsoft.com/office/officeart/2018/2/layout/IconVerticalSolidList"/>
    <dgm:cxn modelId="{0E7E6E3A-50A1-4966-8D6A-F2AB6E8AC236}" type="presParOf" srcId="{2F9B7128-598C-43DD-BCA8-CBA3860B1B60}" destId="{6D59149A-CF9C-45FE-883A-4E0985AE1660}" srcOrd="0" destOrd="0" presId="urn:microsoft.com/office/officeart/2018/2/layout/IconVerticalSolidList"/>
    <dgm:cxn modelId="{1AF9CB39-AE01-4748-96B0-671E41AC48A4}" type="presParOf" srcId="{2F9B7128-598C-43DD-BCA8-CBA3860B1B60}" destId="{6B6E5490-C97E-4E71-A62A-4317019215B1}" srcOrd="1" destOrd="0" presId="urn:microsoft.com/office/officeart/2018/2/layout/IconVerticalSolidList"/>
    <dgm:cxn modelId="{98627FAF-CE68-4C93-BBE7-1F4EB68C4F86}" type="presParOf" srcId="{2F9B7128-598C-43DD-BCA8-CBA3860B1B60}" destId="{1EAB7602-FA73-4755-B0B5-722638AADE13}" srcOrd="2" destOrd="0" presId="urn:microsoft.com/office/officeart/2018/2/layout/IconVerticalSolidList"/>
    <dgm:cxn modelId="{6D6B1197-5BED-4AFA-AE38-0935984E05E1}" type="presParOf" srcId="{2F9B7128-598C-43DD-BCA8-CBA3860B1B60}" destId="{BA67FA02-6C6F-4535-8329-0AC37F09190D}" srcOrd="3" destOrd="0" presId="urn:microsoft.com/office/officeart/2018/2/layout/IconVerticalSolidList"/>
    <dgm:cxn modelId="{8FD63EAE-3D61-4438-8CFB-C02F56AFC989}" type="presParOf" srcId="{7B9EA142-0024-40F4-A008-9C6FA8C13E4D}" destId="{FDEBC08F-0A8B-402B-AD3A-532780FD7FE0}" srcOrd="5" destOrd="0" presId="urn:microsoft.com/office/officeart/2018/2/layout/IconVerticalSolidList"/>
    <dgm:cxn modelId="{14B2D0B2-6F5F-48A8-9BD8-9DD34A48FB4F}" type="presParOf" srcId="{7B9EA142-0024-40F4-A008-9C6FA8C13E4D}" destId="{6BC865B2-90D1-4E51-9342-F9620A3AE5D4}" srcOrd="6" destOrd="0" presId="urn:microsoft.com/office/officeart/2018/2/layout/IconVerticalSolidList"/>
    <dgm:cxn modelId="{375F38F0-4785-4B96-B47D-66F2258B6B63}" type="presParOf" srcId="{6BC865B2-90D1-4E51-9342-F9620A3AE5D4}" destId="{EFBD0AA5-8395-4BE5-82B0-0EF85A2D54F6}" srcOrd="0" destOrd="0" presId="urn:microsoft.com/office/officeart/2018/2/layout/IconVerticalSolidList"/>
    <dgm:cxn modelId="{58A4D06D-64F0-4E2C-BFBD-CBE15CCE48BD}" type="presParOf" srcId="{6BC865B2-90D1-4E51-9342-F9620A3AE5D4}" destId="{B137C3B2-5282-4722-A62E-E1DE0E210F60}" srcOrd="1" destOrd="0" presId="urn:microsoft.com/office/officeart/2018/2/layout/IconVerticalSolidList"/>
    <dgm:cxn modelId="{B2085442-C05C-41CB-A3CA-838D1B797B49}" type="presParOf" srcId="{6BC865B2-90D1-4E51-9342-F9620A3AE5D4}" destId="{964E6375-8EBA-4E6D-AE03-75AE2938329F}" srcOrd="2" destOrd="0" presId="urn:microsoft.com/office/officeart/2018/2/layout/IconVerticalSolidList"/>
    <dgm:cxn modelId="{8EFACA36-A768-4852-8B0D-5DB1758A495D}" type="presParOf" srcId="{6BC865B2-90D1-4E51-9342-F9620A3AE5D4}" destId="{3217C91C-4AD9-4F8C-8D5E-24C1AC706FD1}" srcOrd="3" destOrd="0" presId="urn:microsoft.com/office/officeart/2018/2/layout/IconVerticalSolidList"/>
    <dgm:cxn modelId="{9AA108B0-924A-459F-98B3-9401282F9E54}" type="presParOf" srcId="{7B9EA142-0024-40F4-A008-9C6FA8C13E4D}" destId="{1E11D643-C1CB-49ED-B390-72A8E59E7D11}" srcOrd="7" destOrd="0" presId="urn:microsoft.com/office/officeart/2018/2/layout/IconVerticalSolidList"/>
    <dgm:cxn modelId="{4F26EE98-ECC2-4DF0-BCBB-83DBA38848EA}" type="presParOf" srcId="{7B9EA142-0024-40F4-A008-9C6FA8C13E4D}" destId="{0DB2AFD5-0854-4F9A-BB86-DB28BB0E76D2}" srcOrd="8" destOrd="0" presId="urn:microsoft.com/office/officeart/2018/2/layout/IconVerticalSolidList"/>
    <dgm:cxn modelId="{331358E4-BA6C-4C5F-BF0A-A0D78EF07577}" type="presParOf" srcId="{0DB2AFD5-0854-4F9A-BB86-DB28BB0E76D2}" destId="{B23AF28E-0B08-4BC9-A506-E0CF4CF92276}" srcOrd="0" destOrd="0" presId="urn:microsoft.com/office/officeart/2018/2/layout/IconVerticalSolidList"/>
    <dgm:cxn modelId="{F1278023-BDFF-4156-9EBE-E654DFD5A1C2}" type="presParOf" srcId="{0DB2AFD5-0854-4F9A-BB86-DB28BB0E76D2}" destId="{AD32E364-093F-4FFE-A95A-29E02F924C50}" srcOrd="1" destOrd="0" presId="urn:microsoft.com/office/officeart/2018/2/layout/IconVerticalSolidList"/>
    <dgm:cxn modelId="{299609C3-12E7-4176-8B3E-AE0830C3D53C}" type="presParOf" srcId="{0DB2AFD5-0854-4F9A-BB86-DB28BB0E76D2}" destId="{0F60990B-EE8D-4D8C-B27E-8B815A46F394}" srcOrd="2" destOrd="0" presId="urn:microsoft.com/office/officeart/2018/2/layout/IconVerticalSolidList"/>
    <dgm:cxn modelId="{94E7C30F-FAB8-4E27-9279-88027D79E65D}" type="presParOf" srcId="{0DB2AFD5-0854-4F9A-BB86-DB28BB0E76D2}" destId="{B862C663-462B-429F-B311-1D46ADB312C4}" srcOrd="3" destOrd="0" presId="urn:microsoft.com/office/officeart/2018/2/layout/IconVerticalSolidList"/>
    <dgm:cxn modelId="{562E567B-181B-4EF0-9A89-1FAAD4D55391}" type="presParOf" srcId="{7B9EA142-0024-40F4-A008-9C6FA8C13E4D}" destId="{A4D81883-E777-4495-B10F-D83FF19DC750}" srcOrd="9" destOrd="0" presId="urn:microsoft.com/office/officeart/2018/2/layout/IconVerticalSolidList"/>
    <dgm:cxn modelId="{FFCB899D-9DA0-45B4-8253-84DEB805FFD7}" type="presParOf" srcId="{7B9EA142-0024-40F4-A008-9C6FA8C13E4D}" destId="{3CB65B93-C338-4A9F-A456-518B447A10CB}" srcOrd="10" destOrd="0" presId="urn:microsoft.com/office/officeart/2018/2/layout/IconVerticalSolidList"/>
    <dgm:cxn modelId="{F0B95BA8-AABD-4585-B356-8DE37C93162A}" type="presParOf" srcId="{3CB65B93-C338-4A9F-A456-518B447A10CB}" destId="{E3004D53-5A42-4371-9A9D-0FCC1C0ABC81}" srcOrd="0" destOrd="0" presId="urn:microsoft.com/office/officeart/2018/2/layout/IconVerticalSolidList"/>
    <dgm:cxn modelId="{C9754419-C76E-4557-AA5D-8E85561595DC}" type="presParOf" srcId="{3CB65B93-C338-4A9F-A456-518B447A10CB}" destId="{50505455-4F84-47A0-A1FB-8043927E9246}" srcOrd="1" destOrd="0" presId="urn:microsoft.com/office/officeart/2018/2/layout/IconVerticalSolidList"/>
    <dgm:cxn modelId="{2F21100E-0258-44B5-A228-00FA5306F300}" type="presParOf" srcId="{3CB65B93-C338-4A9F-A456-518B447A10CB}" destId="{ECCC87F8-905C-493E-8D0E-780D981200BE}" srcOrd="2" destOrd="0" presId="urn:microsoft.com/office/officeart/2018/2/layout/IconVerticalSolidList"/>
    <dgm:cxn modelId="{61F7681C-71AB-4C76-B2EA-3BB33BBB2475}" type="presParOf" srcId="{3CB65B93-C338-4A9F-A456-518B447A10CB}" destId="{C7D7E663-B701-4C49-9AF9-D9871FB5E24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5402675-D62C-42EA-87CB-1629D623AAA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BF350CE-30E6-47E1-8657-68EDAB69CDE5}">
      <dgm:prSet/>
      <dgm:spPr/>
      <dgm:t>
        <a:bodyPr/>
        <a:lstStyle/>
        <a:p>
          <a:pPr>
            <a:defRPr cap="all"/>
          </a:pPr>
          <a:r>
            <a:rPr lang="en-US"/>
            <a:t>Administration</a:t>
          </a:r>
        </a:p>
      </dgm:t>
    </dgm:pt>
    <dgm:pt modelId="{7DC30A70-6D37-4272-B03B-5CEFBA334A7B}" type="parTrans" cxnId="{E2EAA088-EEB5-42AC-8EB8-B6BD704EBC28}">
      <dgm:prSet/>
      <dgm:spPr/>
      <dgm:t>
        <a:bodyPr/>
        <a:lstStyle/>
        <a:p>
          <a:endParaRPr lang="en-US"/>
        </a:p>
      </dgm:t>
    </dgm:pt>
    <dgm:pt modelId="{1EF9C358-797A-427F-93A5-EC3D431569AC}" type="sibTrans" cxnId="{E2EAA088-EEB5-42AC-8EB8-B6BD704EBC28}">
      <dgm:prSet/>
      <dgm:spPr/>
      <dgm:t>
        <a:bodyPr/>
        <a:lstStyle/>
        <a:p>
          <a:endParaRPr lang="en-US"/>
        </a:p>
      </dgm:t>
    </dgm:pt>
    <dgm:pt modelId="{698745BC-BBCC-46B1-8F27-9CC1EF6ED4D1}">
      <dgm:prSet/>
      <dgm:spPr/>
      <dgm:t>
        <a:bodyPr/>
        <a:lstStyle/>
        <a:p>
          <a:pPr>
            <a:defRPr cap="all"/>
          </a:pPr>
          <a:r>
            <a:rPr lang="en-US"/>
            <a:t>Faculty</a:t>
          </a:r>
        </a:p>
      </dgm:t>
    </dgm:pt>
    <dgm:pt modelId="{EAC3E047-47CF-4281-B263-B7A19BCE3E82}" type="parTrans" cxnId="{ABF37D4E-EA15-482B-B01F-B3EC7C3A74CD}">
      <dgm:prSet/>
      <dgm:spPr/>
      <dgm:t>
        <a:bodyPr/>
        <a:lstStyle/>
        <a:p>
          <a:endParaRPr lang="en-US"/>
        </a:p>
      </dgm:t>
    </dgm:pt>
    <dgm:pt modelId="{4164155A-2DCE-4A66-BB4F-7717427B85AB}" type="sibTrans" cxnId="{ABF37D4E-EA15-482B-B01F-B3EC7C3A74CD}">
      <dgm:prSet/>
      <dgm:spPr/>
      <dgm:t>
        <a:bodyPr/>
        <a:lstStyle/>
        <a:p>
          <a:endParaRPr lang="en-US"/>
        </a:p>
      </dgm:t>
    </dgm:pt>
    <dgm:pt modelId="{7666F74A-1920-49B7-A5E6-08AA34AD4359}">
      <dgm:prSet/>
      <dgm:spPr/>
      <dgm:t>
        <a:bodyPr/>
        <a:lstStyle/>
        <a:p>
          <a:pPr>
            <a:defRPr cap="all"/>
          </a:pPr>
          <a:r>
            <a:rPr lang="en-US"/>
            <a:t>Tutoring</a:t>
          </a:r>
        </a:p>
      </dgm:t>
    </dgm:pt>
    <dgm:pt modelId="{F72AEF80-C59E-4010-B312-42DAF3C957CF}" type="parTrans" cxnId="{FC9B78CF-AC27-49E0-B3C8-5D6D9CF7D3F8}">
      <dgm:prSet/>
      <dgm:spPr/>
      <dgm:t>
        <a:bodyPr/>
        <a:lstStyle/>
        <a:p>
          <a:endParaRPr lang="en-US"/>
        </a:p>
      </dgm:t>
    </dgm:pt>
    <dgm:pt modelId="{515E879E-CB08-4ABE-9D3F-26B1668704F5}" type="sibTrans" cxnId="{FC9B78CF-AC27-49E0-B3C8-5D6D9CF7D3F8}">
      <dgm:prSet/>
      <dgm:spPr/>
      <dgm:t>
        <a:bodyPr/>
        <a:lstStyle/>
        <a:p>
          <a:endParaRPr lang="en-US"/>
        </a:p>
      </dgm:t>
    </dgm:pt>
    <dgm:pt modelId="{0175DF07-276B-4099-A66B-B6EDC35FDCF2}">
      <dgm:prSet/>
      <dgm:spPr/>
      <dgm:t>
        <a:bodyPr/>
        <a:lstStyle/>
        <a:p>
          <a:pPr>
            <a:defRPr cap="all"/>
          </a:pPr>
          <a:r>
            <a:rPr lang="en-US"/>
            <a:t>Big Sibs</a:t>
          </a:r>
        </a:p>
      </dgm:t>
    </dgm:pt>
    <dgm:pt modelId="{BEF436D5-2B9E-4892-9FB3-9ABA654D5BD5}" type="parTrans" cxnId="{17E9B992-5981-4A90-83E1-03089522D4C7}">
      <dgm:prSet/>
      <dgm:spPr/>
      <dgm:t>
        <a:bodyPr/>
        <a:lstStyle/>
        <a:p>
          <a:endParaRPr lang="en-US"/>
        </a:p>
      </dgm:t>
    </dgm:pt>
    <dgm:pt modelId="{0C625ECF-2B56-4E15-992F-C0E503E344D9}" type="sibTrans" cxnId="{17E9B992-5981-4A90-83E1-03089522D4C7}">
      <dgm:prSet/>
      <dgm:spPr/>
      <dgm:t>
        <a:bodyPr/>
        <a:lstStyle/>
        <a:p>
          <a:endParaRPr lang="en-US"/>
        </a:p>
      </dgm:t>
    </dgm:pt>
    <dgm:pt modelId="{6C4521F2-08D0-4F3E-AC82-74E7BBE5EAB0}">
      <dgm:prSet/>
      <dgm:spPr/>
      <dgm:t>
        <a:bodyPr/>
        <a:lstStyle/>
        <a:p>
          <a:pPr>
            <a:defRPr cap="all"/>
          </a:pPr>
          <a:r>
            <a:rPr lang="en-US"/>
            <a:t>Other Upper-years</a:t>
          </a:r>
        </a:p>
      </dgm:t>
    </dgm:pt>
    <dgm:pt modelId="{8BDA271D-FAB7-48F3-BF2E-C1992F280910}" type="parTrans" cxnId="{1381FD49-E39E-4F12-A8C0-43E5C4B7FE8A}">
      <dgm:prSet/>
      <dgm:spPr/>
      <dgm:t>
        <a:bodyPr/>
        <a:lstStyle/>
        <a:p>
          <a:endParaRPr lang="en-US"/>
        </a:p>
      </dgm:t>
    </dgm:pt>
    <dgm:pt modelId="{FD8C1F40-342D-4753-AD76-29BDF0C8539E}" type="sibTrans" cxnId="{1381FD49-E39E-4F12-A8C0-43E5C4B7FE8A}">
      <dgm:prSet/>
      <dgm:spPr/>
      <dgm:t>
        <a:bodyPr/>
        <a:lstStyle/>
        <a:p>
          <a:endParaRPr lang="en-US"/>
        </a:p>
      </dgm:t>
    </dgm:pt>
    <dgm:pt modelId="{EC5C2D36-8BFC-4306-8443-27CC2C357B23}">
      <dgm:prSet/>
      <dgm:spPr/>
      <dgm:t>
        <a:bodyPr/>
        <a:lstStyle/>
        <a:p>
          <a:pPr>
            <a:defRPr cap="all"/>
          </a:pPr>
          <a:r>
            <a:rPr lang="en-US"/>
            <a:t>Peers</a:t>
          </a:r>
        </a:p>
      </dgm:t>
    </dgm:pt>
    <dgm:pt modelId="{37676438-44C3-49BE-AC64-2D304AD928A1}" type="parTrans" cxnId="{DD4C3D2D-FF8E-4F96-8E18-02C25AEE9EB4}">
      <dgm:prSet/>
      <dgm:spPr/>
      <dgm:t>
        <a:bodyPr/>
        <a:lstStyle/>
        <a:p>
          <a:endParaRPr lang="en-US"/>
        </a:p>
      </dgm:t>
    </dgm:pt>
    <dgm:pt modelId="{59FAE628-CDD1-4DDF-9370-E6B1BC6D6F1F}" type="sibTrans" cxnId="{DD4C3D2D-FF8E-4F96-8E18-02C25AEE9EB4}">
      <dgm:prSet/>
      <dgm:spPr/>
      <dgm:t>
        <a:bodyPr/>
        <a:lstStyle/>
        <a:p>
          <a:endParaRPr lang="en-US"/>
        </a:p>
      </dgm:t>
    </dgm:pt>
    <dgm:pt modelId="{D9969AFA-3E4D-4EA7-AF3B-B4F9A9FB6159}">
      <dgm:prSet/>
      <dgm:spPr/>
      <dgm:t>
        <a:bodyPr/>
        <a:lstStyle/>
        <a:p>
          <a:pPr>
            <a:defRPr cap="all"/>
          </a:pPr>
          <a:r>
            <a:rPr lang="en-US"/>
            <a:t>Study groups</a:t>
          </a:r>
        </a:p>
      </dgm:t>
    </dgm:pt>
    <dgm:pt modelId="{291B1B3E-7D1F-4A3D-BD6E-D8CCB671CB20}" type="parTrans" cxnId="{9249E5AE-7B89-4E04-B629-1B540F1511B0}">
      <dgm:prSet/>
      <dgm:spPr/>
      <dgm:t>
        <a:bodyPr/>
        <a:lstStyle/>
        <a:p>
          <a:endParaRPr lang="en-US"/>
        </a:p>
      </dgm:t>
    </dgm:pt>
    <dgm:pt modelId="{7950994A-5A2C-40AD-8629-FA55FBE8935B}" type="sibTrans" cxnId="{9249E5AE-7B89-4E04-B629-1B540F1511B0}">
      <dgm:prSet/>
      <dgm:spPr/>
      <dgm:t>
        <a:bodyPr/>
        <a:lstStyle/>
        <a:p>
          <a:endParaRPr lang="en-US"/>
        </a:p>
      </dgm:t>
    </dgm:pt>
    <dgm:pt modelId="{D7498141-D64B-413D-8129-4F21588F000E}">
      <dgm:prSet/>
      <dgm:spPr/>
      <dgm:t>
        <a:bodyPr/>
        <a:lstStyle/>
        <a:p>
          <a:pPr>
            <a:defRPr cap="all"/>
          </a:pPr>
          <a:r>
            <a:rPr lang="en-US"/>
            <a:t>Social media groups</a:t>
          </a:r>
        </a:p>
      </dgm:t>
    </dgm:pt>
    <dgm:pt modelId="{AA7E3D38-7A90-4B74-BCE8-DEC16AEDCAB0}" type="parTrans" cxnId="{A5FE3E18-26DB-4573-8EB1-D68F6C40423B}">
      <dgm:prSet/>
      <dgm:spPr/>
      <dgm:t>
        <a:bodyPr/>
        <a:lstStyle/>
        <a:p>
          <a:endParaRPr lang="en-US"/>
        </a:p>
      </dgm:t>
    </dgm:pt>
    <dgm:pt modelId="{638F4735-24A9-4613-85A8-81DE50D17EAA}" type="sibTrans" cxnId="{A5FE3E18-26DB-4573-8EB1-D68F6C40423B}">
      <dgm:prSet/>
      <dgm:spPr/>
      <dgm:t>
        <a:bodyPr/>
        <a:lstStyle/>
        <a:p>
          <a:endParaRPr lang="en-US"/>
        </a:p>
      </dgm:t>
    </dgm:pt>
    <dgm:pt modelId="{AAEE1A37-B89F-474A-B6D7-B3E111B2141F}" type="pres">
      <dgm:prSet presAssocID="{65402675-D62C-42EA-87CB-1629D623AAA8}" presName="root" presStyleCnt="0">
        <dgm:presLayoutVars>
          <dgm:dir/>
          <dgm:resizeHandles val="exact"/>
        </dgm:presLayoutVars>
      </dgm:prSet>
      <dgm:spPr/>
    </dgm:pt>
    <dgm:pt modelId="{DD30F054-5B0A-4F21-8996-13567001AD57}" type="pres">
      <dgm:prSet presAssocID="{1BF350CE-30E6-47E1-8657-68EDAB69CDE5}" presName="compNode" presStyleCnt="0"/>
      <dgm:spPr/>
    </dgm:pt>
    <dgm:pt modelId="{E3B18D4F-3D44-4E1A-9121-40173C71DAEB}" type="pres">
      <dgm:prSet presAssocID="{1BF350CE-30E6-47E1-8657-68EDAB69CDE5}" presName="iconBgRect" presStyleLbl="bgShp" presStyleIdx="0" presStyleCnt="8"/>
      <dgm:spPr/>
    </dgm:pt>
    <dgm:pt modelId="{D8FBF685-8809-4D82-ABB8-885B32826DB6}" type="pres">
      <dgm:prSet presAssocID="{1BF350CE-30E6-47E1-8657-68EDAB69CDE5}" presName="iconRect" presStyleLbl="node1" presStyleIdx="0"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13D4D629-8F78-45A8-A6B1-C2DB1D60768A}" type="pres">
      <dgm:prSet presAssocID="{1BF350CE-30E6-47E1-8657-68EDAB69CDE5}" presName="spaceRect" presStyleCnt="0"/>
      <dgm:spPr/>
    </dgm:pt>
    <dgm:pt modelId="{67E21A6C-36D2-4181-B8D3-77B4C1047B86}" type="pres">
      <dgm:prSet presAssocID="{1BF350CE-30E6-47E1-8657-68EDAB69CDE5}" presName="textRect" presStyleLbl="revTx" presStyleIdx="0" presStyleCnt="8">
        <dgm:presLayoutVars>
          <dgm:chMax val="1"/>
          <dgm:chPref val="1"/>
        </dgm:presLayoutVars>
      </dgm:prSet>
      <dgm:spPr/>
    </dgm:pt>
    <dgm:pt modelId="{BAB448EB-53D2-4F0E-9F05-B5BA44739FC6}" type="pres">
      <dgm:prSet presAssocID="{1EF9C358-797A-427F-93A5-EC3D431569AC}" presName="sibTrans" presStyleCnt="0"/>
      <dgm:spPr/>
    </dgm:pt>
    <dgm:pt modelId="{CC632176-1753-46CD-90CD-4FF09DD353FF}" type="pres">
      <dgm:prSet presAssocID="{698745BC-BBCC-46B1-8F27-9CC1EF6ED4D1}" presName="compNode" presStyleCnt="0"/>
      <dgm:spPr/>
    </dgm:pt>
    <dgm:pt modelId="{9FE23A30-EEA2-462D-AB87-5145F433E43F}" type="pres">
      <dgm:prSet presAssocID="{698745BC-BBCC-46B1-8F27-9CC1EF6ED4D1}" presName="iconBgRect" presStyleLbl="bgShp" presStyleIdx="1" presStyleCnt="8"/>
      <dgm:spPr/>
    </dgm:pt>
    <dgm:pt modelId="{24CEECEC-79BE-433F-A462-F851B5CFDDC3}" type="pres">
      <dgm:prSet presAssocID="{698745BC-BBCC-46B1-8F27-9CC1EF6ED4D1}" presName="iconRect" presStyleLbl="node1" presStyleIdx="1"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fessor"/>
        </a:ext>
      </dgm:extLst>
    </dgm:pt>
    <dgm:pt modelId="{D4712A1D-D819-4372-86D7-BAF034B12032}" type="pres">
      <dgm:prSet presAssocID="{698745BC-BBCC-46B1-8F27-9CC1EF6ED4D1}" presName="spaceRect" presStyleCnt="0"/>
      <dgm:spPr/>
    </dgm:pt>
    <dgm:pt modelId="{72E9B09D-B85E-4006-AF0F-7C74DD9A41B2}" type="pres">
      <dgm:prSet presAssocID="{698745BC-BBCC-46B1-8F27-9CC1EF6ED4D1}" presName="textRect" presStyleLbl="revTx" presStyleIdx="1" presStyleCnt="8">
        <dgm:presLayoutVars>
          <dgm:chMax val="1"/>
          <dgm:chPref val="1"/>
        </dgm:presLayoutVars>
      </dgm:prSet>
      <dgm:spPr/>
    </dgm:pt>
    <dgm:pt modelId="{FB8B293B-1775-4863-988D-716A80CECD36}" type="pres">
      <dgm:prSet presAssocID="{4164155A-2DCE-4A66-BB4F-7717427B85AB}" presName="sibTrans" presStyleCnt="0"/>
      <dgm:spPr/>
    </dgm:pt>
    <dgm:pt modelId="{00DA4403-C519-4A01-8B1E-85D02538D353}" type="pres">
      <dgm:prSet presAssocID="{7666F74A-1920-49B7-A5E6-08AA34AD4359}" presName="compNode" presStyleCnt="0"/>
      <dgm:spPr/>
    </dgm:pt>
    <dgm:pt modelId="{28A03EAC-8C82-4C71-845D-7845DE53F0FD}" type="pres">
      <dgm:prSet presAssocID="{7666F74A-1920-49B7-A5E6-08AA34AD4359}" presName="iconBgRect" presStyleLbl="bgShp" presStyleIdx="2" presStyleCnt="8"/>
      <dgm:spPr/>
    </dgm:pt>
    <dgm:pt modelId="{EB21223B-EA1C-428C-BAC9-43AD88E38168}" type="pres">
      <dgm:prSet presAssocID="{7666F74A-1920-49B7-A5E6-08AA34AD4359}" presName="iconRect" presStyleLbl="node1" presStyleIdx="2"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eacher"/>
        </a:ext>
      </dgm:extLst>
    </dgm:pt>
    <dgm:pt modelId="{778F9EEB-DA6C-4DBB-A611-707DC030F5E9}" type="pres">
      <dgm:prSet presAssocID="{7666F74A-1920-49B7-A5E6-08AA34AD4359}" presName="spaceRect" presStyleCnt="0"/>
      <dgm:spPr/>
    </dgm:pt>
    <dgm:pt modelId="{60BBB529-F653-40FA-B2BA-B24353BA65F6}" type="pres">
      <dgm:prSet presAssocID="{7666F74A-1920-49B7-A5E6-08AA34AD4359}" presName="textRect" presStyleLbl="revTx" presStyleIdx="2" presStyleCnt="8">
        <dgm:presLayoutVars>
          <dgm:chMax val="1"/>
          <dgm:chPref val="1"/>
        </dgm:presLayoutVars>
      </dgm:prSet>
      <dgm:spPr/>
    </dgm:pt>
    <dgm:pt modelId="{9773262B-DE90-4EA3-BE69-084B25858F60}" type="pres">
      <dgm:prSet presAssocID="{515E879E-CB08-4ABE-9D3F-26B1668704F5}" presName="sibTrans" presStyleCnt="0"/>
      <dgm:spPr/>
    </dgm:pt>
    <dgm:pt modelId="{97E5FDE3-E279-439F-A32A-2A20F4485D3E}" type="pres">
      <dgm:prSet presAssocID="{0175DF07-276B-4099-A66B-B6EDC35FDCF2}" presName="compNode" presStyleCnt="0"/>
      <dgm:spPr/>
    </dgm:pt>
    <dgm:pt modelId="{8404880D-E236-482E-B0E9-1251D3F6189E}" type="pres">
      <dgm:prSet presAssocID="{0175DF07-276B-4099-A66B-B6EDC35FDCF2}" presName="iconBgRect" presStyleLbl="bgShp" presStyleIdx="3" presStyleCnt="8"/>
      <dgm:spPr/>
    </dgm:pt>
    <dgm:pt modelId="{E75F2A20-9FFE-4643-887A-2EDC21CB1B17}" type="pres">
      <dgm:prSet presAssocID="{0175DF07-276B-4099-A66B-B6EDC35FDCF2}" presName="iconRect" presStyleLbl="node1" presStyleIdx="3"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5408D3BF-3BEA-4516-B41B-2940B11E37BE}" type="pres">
      <dgm:prSet presAssocID="{0175DF07-276B-4099-A66B-B6EDC35FDCF2}" presName="spaceRect" presStyleCnt="0"/>
      <dgm:spPr/>
    </dgm:pt>
    <dgm:pt modelId="{4131C5F6-D892-40CF-9F71-8D95BC65501F}" type="pres">
      <dgm:prSet presAssocID="{0175DF07-276B-4099-A66B-B6EDC35FDCF2}" presName="textRect" presStyleLbl="revTx" presStyleIdx="3" presStyleCnt="8">
        <dgm:presLayoutVars>
          <dgm:chMax val="1"/>
          <dgm:chPref val="1"/>
        </dgm:presLayoutVars>
      </dgm:prSet>
      <dgm:spPr/>
    </dgm:pt>
    <dgm:pt modelId="{8FAAE4DC-1F9F-4D2F-8298-630211B05271}" type="pres">
      <dgm:prSet presAssocID="{0C625ECF-2B56-4E15-992F-C0E503E344D9}" presName="sibTrans" presStyleCnt="0"/>
      <dgm:spPr/>
    </dgm:pt>
    <dgm:pt modelId="{97B6C11A-4267-44D8-86C4-F355552A05C4}" type="pres">
      <dgm:prSet presAssocID="{6C4521F2-08D0-4F3E-AC82-74E7BBE5EAB0}" presName="compNode" presStyleCnt="0"/>
      <dgm:spPr/>
    </dgm:pt>
    <dgm:pt modelId="{675C54D4-F4C6-4E35-8B08-6CC4F3F55451}" type="pres">
      <dgm:prSet presAssocID="{6C4521F2-08D0-4F3E-AC82-74E7BBE5EAB0}" presName="iconBgRect" presStyleLbl="bgShp" presStyleIdx="4" presStyleCnt="8"/>
      <dgm:spPr/>
    </dgm:pt>
    <dgm:pt modelId="{18399835-B9D4-4A3E-B534-63098818C417}" type="pres">
      <dgm:prSet presAssocID="{6C4521F2-08D0-4F3E-AC82-74E7BBE5EAB0}" presName="iconRect" presStyleLbl="node1" presStyleIdx="4"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raduation Cap"/>
        </a:ext>
      </dgm:extLst>
    </dgm:pt>
    <dgm:pt modelId="{BD6AB487-0D46-4CD8-8308-1F9DB9DC7016}" type="pres">
      <dgm:prSet presAssocID="{6C4521F2-08D0-4F3E-AC82-74E7BBE5EAB0}" presName="spaceRect" presStyleCnt="0"/>
      <dgm:spPr/>
    </dgm:pt>
    <dgm:pt modelId="{520E42E4-3F9C-4034-BA2D-FC0F0C431325}" type="pres">
      <dgm:prSet presAssocID="{6C4521F2-08D0-4F3E-AC82-74E7BBE5EAB0}" presName="textRect" presStyleLbl="revTx" presStyleIdx="4" presStyleCnt="8">
        <dgm:presLayoutVars>
          <dgm:chMax val="1"/>
          <dgm:chPref val="1"/>
        </dgm:presLayoutVars>
      </dgm:prSet>
      <dgm:spPr/>
    </dgm:pt>
    <dgm:pt modelId="{7D3AC69A-60B4-46C2-A324-3DA5289E75AD}" type="pres">
      <dgm:prSet presAssocID="{FD8C1F40-342D-4753-AD76-29BDF0C8539E}" presName="sibTrans" presStyleCnt="0"/>
      <dgm:spPr/>
    </dgm:pt>
    <dgm:pt modelId="{66BD77A3-7DC7-4E6B-B4F7-A163920B71C3}" type="pres">
      <dgm:prSet presAssocID="{EC5C2D36-8BFC-4306-8443-27CC2C357B23}" presName="compNode" presStyleCnt="0"/>
      <dgm:spPr/>
    </dgm:pt>
    <dgm:pt modelId="{64074B92-94FA-4042-A5DD-6414FF69DC18}" type="pres">
      <dgm:prSet presAssocID="{EC5C2D36-8BFC-4306-8443-27CC2C357B23}" presName="iconBgRect" presStyleLbl="bgShp" presStyleIdx="5" presStyleCnt="8"/>
      <dgm:spPr/>
    </dgm:pt>
    <dgm:pt modelId="{992830B4-98D4-4A82-8150-8063A1FE93E7}" type="pres">
      <dgm:prSet presAssocID="{EC5C2D36-8BFC-4306-8443-27CC2C357B23}" presName="iconRect" presStyleLbl="node1" presStyleIdx="5"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3F09B703-336B-447A-8F77-B71D34A18F4E}" type="pres">
      <dgm:prSet presAssocID="{EC5C2D36-8BFC-4306-8443-27CC2C357B23}" presName="spaceRect" presStyleCnt="0"/>
      <dgm:spPr/>
    </dgm:pt>
    <dgm:pt modelId="{16E6ACAC-3EC4-4F16-90EB-D78D9720E45F}" type="pres">
      <dgm:prSet presAssocID="{EC5C2D36-8BFC-4306-8443-27CC2C357B23}" presName="textRect" presStyleLbl="revTx" presStyleIdx="5" presStyleCnt="8">
        <dgm:presLayoutVars>
          <dgm:chMax val="1"/>
          <dgm:chPref val="1"/>
        </dgm:presLayoutVars>
      </dgm:prSet>
      <dgm:spPr/>
    </dgm:pt>
    <dgm:pt modelId="{2AC7FB99-08CF-45C3-9FE3-759D071F955F}" type="pres">
      <dgm:prSet presAssocID="{59FAE628-CDD1-4DDF-9370-E6B1BC6D6F1F}" presName="sibTrans" presStyleCnt="0"/>
      <dgm:spPr/>
    </dgm:pt>
    <dgm:pt modelId="{6D01C105-15A9-48B9-89D9-5A0BC545CCDF}" type="pres">
      <dgm:prSet presAssocID="{D9969AFA-3E4D-4EA7-AF3B-B4F9A9FB6159}" presName="compNode" presStyleCnt="0"/>
      <dgm:spPr/>
    </dgm:pt>
    <dgm:pt modelId="{222F0A99-B147-4DC7-A670-5A074812D147}" type="pres">
      <dgm:prSet presAssocID="{D9969AFA-3E4D-4EA7-AF3B-B4F9A9FB6159}" presName="iconBgRect" presStyleLbl="bgShp" presStyleIdx="6" presStyleCnt="8"/>
      <dgm:spPr/>
    </dgm:pt>
    <dgm:pt modelId="{C5FD0511-BA23-4E05-AC2B-C0914D101930}" type="pres">
      <dgm:prSet presAssocID="{D9969AFA-3E4D-4EA7-AF3B-B4F9A9FB6159}" presName="iconRect" presStyleLbl="node1" presStyleIdx="6"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Group"/>
        </a:ext>
      </dgm:extLst>
    </dgm:pt>
    <dgm:pt modelId="{91546F45-E986-4A53-BC44-28AA576EC02C}" type="pres">
      <dgm:prSet presAssocID="{D9969AFA-3E4D-4EA7-AF3B-B4F9A9FB6159}" presName="spaceRect" presStyleCnt="0"/>
      <dgm:spPr/>
    </dgm:pt>
    <dgm:pt modelId="{390AF677-9000-4C83-89E5-BD10AE1AAD32}" type="pres">
      <dgm:prSet presAssocID="{D9969AFA-3E4D-4EA7-AF3B-B4F9A9FB6159}" presName="textRect" presStyleLbl="revTx" presStyleIdx="6" presStyleCnt="8">
        <dgm:presLayoutVars>
          <dgm:chMax val="1"/>
          <dgm:chPref val="1"/>
        </dgm:presLayoutVars>
      </dgm:prSet>
      <dgm:spPr/>
    </dgm:pt>
    <dgm:pt modelId="{C1DDC03D-9342-44EC-B213-4C60047725A2}" type="pres">
      <dgm:prSet presAssocID="{7950994A-5A2C-40AD-8629-FA55FBE8935B}" presName="sibTrans" presStyleCnt="0"/>
      <dgm:spPr/>
    </dgm:pt>
    <dgm:pt modelId="{99510743-DDE6-412D-AB11-94761BD0EEB7}" type="pres">
      <dgm:prSet presAssocID="{D7498141-D64B-413D-8129-4F21588F000E}" presName="compNode" presStyleCnt="0"/>
      <dgm:spPr/>
    </dgm:pt>
    <dgm:pt modelId="{FD86589B-F106-49CE-A656-12CDB9A9FF34}" type="pres">
      <dgm:prSet presAssocID="{D7498141-D64B-413D-8129-4F21588F000E}" presName="iconBgRect" presStyleLbl="bgShp" presStyleIdx="7" presStyleCnt="8"/>
      <dgm:spPr/>
    </dgm:pt>
    <dgm:pt modelId="{EDDA087D-4670-4098-9DA4-4587B1FC8DCF}" type="pres">
      <dgm:prSet presAssocID="{D7498141-D64B-413D-8129-4F21588F000E}" presName="iconRect" presStyleLbl="node1" presStyleIdx="7" presStyleCnt="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at"/>
        </a:ext>
      </dgm:extLst>
    </dgm:pt>
    <dgm:pt modelId="{79A7E34D-3ECD-49BE-A570-E4B3CCE41F55}" type="pres">
      <dgm:prSet presAssocID="{D7498141-D64B-413D-8129-4F21588F000E}" presName="spaceRect" presStyleCnt="0"/>
      <dgm:spPr/>
    </dgm:pt>
    <dgm:pt modelId="{D7EC2750-FE62-4352-B330-DB2501521CE9}" type="pres">
      <dgm:prSet presAssocID="{D7498141-D64B-413D-8129-4F21588F000E}" presName="textRect" presStyleLbl="revTx" presStyleIdx="7" presStyleCnt="8">
        <dgm:presLayoutVars>
          <dgm:chMax val="1"/>
          <dgm:chPref val="1"/>
        </dgm:presLayoutVars>
      </dgm:prSet>
      <dgm:spPr/>
    </dgm:pt>
  </dgm:ptLst>
  <dgm:cxnLst>
    <dgm:cxn modelId="{A5FE3E18-26DB-4573-8EB1-D68F6C40423B}" srcId="{65402675-D62C-42EA-87CB-1629D623AAA8}" destId="{D7498141-D64B-413D-8129-4F21588F000E}" srcOrd="7" destOrd="0" parTransId="{AA7E3D38-7A90-4B74-BCE8-DEC16AEDCAB0}" sibTransId="{638F4735-24A9-4613-85A8-81DE50D17EAA}"/>
    <dgm:cxn modelId="{D094601D-C50D-48DE-8FC6-1CACED5A8E86}" type="presOf" srcId="{7666F74A-1920-49B7-A5E6-08AA34AD4359}" destId="{60BBB529-F653-40FA-B2BA-B24353BA65F6}" srcOrd="0" destOrd="0" presId="urn:microsoft.com/office/officeart/2018/5/layout/IconCircleLabelList"/>
    <dgm:cxn modelId="{DD4C3D2D-FF8E-4F96-8E18-02C25AEE9EB4}" srcId="{65402675-D62C-42EA-87CB-1629D623AAA8}" destId="{EC5C2D36-8BFC-4306-8443-27CC2C357B23}" srcOrd="5" destOrd="0" parTransId="{37676438-44C3-49BE-AC64-2D304AD928A1}" sibTransId="{59FAE628-CDD1-4DDF-9370-E6B1BC6D6F1F}"/>
    <dgm:cxn modelId="{D8CFE730-1915-4CC4-9364-ED7CEAE8C3E5}" type="presOf" srcId="{D9969AFA-3E4D-4EA7-AF3B-B4F9A9FB6159}" destId="{390AF677-9000-4C83-89E5-BD10AE1AAD32}" srcOrd="0" destOrd="0" presId="urn:microsoft.com/office/officeart/2018/5/layout/IconCircleLabelList"/>
    <dgm:cxn modelId="{BFE4B032-38A8-4609-A308-4037E25CFE1D}" type="presOf" srcId="{0175DF07-276B-4099-A66B-B6EDC35FDCF2}" destId="{4131C5F6-D892-40CF-9F71-8D95BC65501F}" srcOrd="0" destOrd="0" presId="urn:microsoft.com/office/officeart/2018/5/layout/IconCircleLabelList"/>
    <dgm:cxn modelId="{ED7EE75C-5646-443C-9042-215FC936EB96}" type="presOf" srcId="{65402675-D62C-42EA-87CB-1629D623AAA8}" destId="{AAEE1A37-B89F-474A-B6D7-B3E111B2141F}" srcOrd="0" destOrd="0" presId="urn:microsoft.com/office/officeart/2018/5/layout/IconCircleLabelList"/>
    <dgm:cxn modelId="{1381FD49-E39E-4F12-A8C0-43E5C4B7FE8A}" srcId="{65402675-D62C-42EA-87CB-1629D623AAA8}" destId="{6C4521F2-08D0-4F3E-AC82-74E7BBE5EAB0}" srcOrd="4" destOrd="0" parTransId="{8BDA271D-FAB7-48F3-BF2E-C1992F280910}" sibTransId="{FD8C1F40-342D-4753-AD76-29BDF0C8539E}"/>
    <dgm:cxn modelId="{ABF37D4E-EA15-482B-B01F-B3EC7C3A74CD}" srcId="{65402675-D62C-42EA-87CB-1629D623AAA8}" destId="{698745BC-BBCC-46B1-8F27-9CC1EF6ED4D1}" srcOrd="1" destOrd="0" parTransId="{EAC3E047-47CF-4281-B263-B7A19BCE3E82}" sibTransId="{4164155A-2DCE-4A66-BB4F-7717427B85AB}"/>
    <dgm:cxn modelId="{AF564950-65F6-4C25-A654-FBDD43B81F31}" type="presOf" srcId="{D7498141-D64B-413D-8129-4F21588F000E}" destId="{D7EC2750-FE62-4352-B330-DB2501521CE9}" srcOrd="0" destOrd="0" presId="urn:microsoft.com/office/officeart/2018/5/layout/IconCircleLabelList"/>
    <dgm:cxn modelId="{2588EC5A-35EF-42E4-B0C6-05693B5098B3}" type="presOf" srcId="{EC5C2D36-8BFC-4306-8443-27CC2C357B23}" destId="{16E6ACAC-3EC4-4F16-90EB-D78D9720E45F}" srcOrd="0" destOrd="0" presId="urn:microsoft.com/office/officeart/2018/5/layout/IconCircleLabelList"/>
    <dgm:cxn modelId="{E2EAA088-EEB5-42AC-8EB8-B6BD704EBC28}" srcId="{65402675-D62C-42EA-87CB-1629D623AAA8}" destId="{1BF350CE-30E6-47E1-8657-68EDAB69CDE5}" srcOrd="0" destOrd="0" parTransId="{7DC30A70-6D37-4272-B03B-5CEFBA334A7B}" sibTransId="{1EF9C358-797A-427F-93A5-EC3D431569AC}"/>
    <dgm:cxn modelId="{17E9B992-5981-4A90-83E1-03089522D4C7}" srcId="{65402675-D62C-42EA-87CB-1629D623AAA8}" destId="{0175DF07-276B-4099-A66B-B6EDC35FDCF2}" srcOrd="3" destOrd="0" parTransId="{BEF436D5-2B9E-4892-9FB3-9ABA654D5BD5}" sibTransId="{0C625ECF-2B56-4E15-992F-C0E503E344D9}"/>
    <dgm:cxn modelId="{2DF4A0A3-F9D9-4946-995B-6A2C9D704AAF}" type="presOf" srcId="{698745BC-BBCC-46B1-8F27-9CC1EF6ED4D1}" destId="{72E9B09D-B85E-4006-AF0F-7C74DD9A41B2}" srcOrd="0" destOrd="0" presId="urn:microsoft.com/office/officeart/2018/5/layout/IconCircleLabelList"/>
    <dgm:cxn modelId="{9249E5AE-7B89-4E04-B629-1B540F1511B0}" srcId="{65402675-D62C-42EA-87CB-1629D623AAA8}" destId="{D9969AFA-3E4D-4EA7-AF3B-B4F9A9FB6159}" srcOrd="6" destOrd="0" parTransId="{291B1B3E-7D1F-4A3D-BD6E-D8CCB671CB20}" sibTransId="{7950994A-5A2C-40AD-8629-FA55FBE8935B}"/>
    <dgm:cxn modelId="{844780C9-440B-40BB-851E-D3979C56A324}" type="presOf" srcId="{6C4521F2-08D0-4F3E-AC82-74E7BBE5EAB0}" destId="{520E42E4-3F9C-4034-BA2D-FC0F0C431325}" srcOrd="0" destOrd="0" presId="urn:microsoft.com/office/officeart/2018/5/layout/IconCircleLabelList"/>
    <dgm:cxn modelId="{FC9B78CF-AC27-49E0-B3C8-5D6D9CF7D3F8}" srcId="{65402675-D62C-42EA-87CB-1629D623AAA8}" destId="{7666F74A-1920-49B7-A5E6-08AA34AD4359}" srcOrd="2" destOrd="0" parTransId="{F72AEF80-C59E-4010-B312-42DAF3C957CF}" sibTransId="{515E879E-CB08-4ABE-9D3F-26B1668704F5}"/>
    <dgm:cxn modelId="{A17B57F1-8B42-4FA9-936C-C79C056882D7}" type="presOf" srcId="{1BF350CE-30E6-47E1-8657-68EDAB69CDE5}" destId="{67E21A6C-36D2-4181-B8D3-77B4C1047B86}" srcOrd="0" destOrd="0" presId="urn:microsoft.com/office/officeart/2018/5/layout/IconCircleLabelList"/>
    <dgm:cxn modelId="{CBEC0D2F-C417-459A-9551-4F81A2CDD010}" type="presParOf" srcId="{AAEE1A37-B89F-474A-B6D7-B3E111B2141F}" destId="{DD30F054-5B0A-4F21-8996-13567001AD57}" srcOrd="0" destOrd="0" presId="urn:microsoft.com/office/officeart/2018/5/layout/IconCircleLabelList"/>
    <dgm:cxn modelId="{2F94C545-E698-44C5-A387-9B94A5C4400D}" type="presParOf" srcId="{DD30F054-5B0A-4F21-8996-13567001AD57}" destId="{E3B18D4F-3D44-4E1A-9121-40173C71DAEB}" srcOrd="0" destOrd="0" presId="urn:microsoft.com/office/officeart/2018/5/layout/IconCircleLabelList"/>
    <dgm:cxn modelId="{DCDEE37E-6D74-4E82-BB03-5A1BEAFE1C19}" type="presParOf" srcId="{DD30F054-5B0A-4F21-8996-13567001AD57}" destId="{D8FBF685-8809-4D82-ABB8-885B32826DB6}" srcOrd="1" destOrd="0" presId="urn:microsoft.com/office/officeart/2018/5/layout/IconCircleLabelList"/>
    <dgm:cxn modelId="{545B124B-81E1-464E-9E3F-14643357B099}" type="presParOf" srcId="{DD30F054-5B0A-4F21-8996-13567001AD57}" destId="{13D4D629-8F78-45A8-A6B1-C2DB1D60768A}" srcOrd="2" destOrd="0" presId="urn:microsoft.com/office/officeart/2018/5/layout/IconCircleLabelList"/>
    <dgm:cxn modelId="{4C2F3AC2-8991-4967-8714-DF01E8A90B55}" type="presParOf" srcId="{DD30F054-5B0A-4F21-8996-13567001AD57}" destId="{67E21A6C-36D2-4181-B8D3-77B4C1047B86}" srcOrd="3" destOrd="0" presId="urn:microsoft.com/office/officeart/2018/5/layout/IconCircleLabelList"/>
    <dgm:cxn modelId="{63BB7B08-F470-419C-B5AF-6621B710426C}" type="presParOf" srcId="{AAEE1A37-B89F-474A-B6D7-B3E111B2141F}" destId="{BAB448EB-53D2-4F0E-9F05-B5BA44739FC6}" srcOrd="1" destOrd="0" presId="urn:microsoft.com/office/officeart/2018/5/layout/IconCircleLabelList"/>
    <dgm:cxn modelId="{13A29AA9-B465-47FC-B6FD-F68510DB7D9F}" type="presParOf" srcId="{AAEE1A37-B89F-474A-B6D7-B3E111B2141F}" destId="{CC632176-1753-46CD-90CD-4FF09DD353FF}" srcOrd="2" destOrd="0" presId="urn:microsoft.com/office/officeart/2018/5/layout/IconCircleLabelList"/>
    <dgm:cxn modelId="{7CC8A389-71E3-4573-A295-769FE991AC71}" type="presParOf" srcId="{CC632176-1753-46CD-90CD-4FF09DD353FF}" destId="{9FE23A30-EEA2-462D-AB87-5145F433E43F}" srcOrd="0" destOrd="0" presId="urn:microsoft.com/office/officeart/2018/5/layout/IconCircleLabelList"/>
    <dgm:cxn modelId="{D860588E-2098-4F69-8017-CDF5083DC946}" type="presParOf" srcId="{CC632176-1753-46CD-90CD-4FF09DD353FF}" destId="{24CEECEC-79BE-433F-A462-F851B5CFDDC3}" srcOrd="1" destOrd="0" presId="urn:microsoft.com/office/officeart/2018/5/layout/IconCircleLabelList"/>
    <dgm:cxn modelId="{1430C36C-83F4-4C95-9CAD-01F991CF7351}" type="presParOf" srcId="{CC632176-1753-46CD-90CD-4FF09DD353FF}" destId="{D4712A1D-D819-4372-86D7-BAF034B12032}" srcOrd="2" destOrd="0" presId="urn:microsoft.com/office/officeart/2018/5/layout/IconCircleLabelList"/>
    <dgm:cxn modelId="{C0804E91-D430-460A-A60B-431671452D51}" type="presParOf" srcId="{CC632176-1753-46CD-90CD-4FF09DD353FF}" destId="{72E9B09D-B85E-4006-AF0F-7C74DD9A41B2}" srcOrd="3" destOrd="0" presId="urn:microsoft.com/office/officeart/2018/5/layout/IconCircleLabelList"/>
    <dgm:cxn modelId="{85E62F79-3C17-4676-B72F-5BD48C3E831D}" type="presParOf" srcId="{AAEE1A37-B89F-474A-B6D7-B3E111B2141F}" destId="{FB8B293B-1775-4863-988D-716A80CECD36}" srcOrd="3" destOrd="0" presId="urn:microsoft.com/office/officeart/2018/5/layout/IconCircleLabelList"/>
    <dgm:cxn modelId="{FE51E7FB-8DB3-4B4C-8699-9205CEB057F3}" type="presParOf" srcId="{AAEE1A37-B89F-474A-B6D7-B3E111B2141F}" destId="{00DA4403-C519-4A01-8B1E-85D02538D353}" srcOrd="4" destOrd="0" presId="urn:microsoft.com/office/officeart/2018/5/layout/IconCircleLabelList"/>
    <dgm:cxn modelId="{EECDEF26-8E12-4195-BA5E-F224A31487C5}" type="presParOf" srcId="{00DA4403-C519-4A01-8B1E-85D02538D353}" destId="{28A03EAC-8C82-4C71-845D-7845DE53F0FD}" srcOrd="0" destOrd="0" presId="urn:microsoft.com/office/officeart/2018/5/layout/IconCircleLabelList"/>
    <dgm:cxn modelId="{1F45350C-1613-49F9-86F5-0D538D41EE82}" type="presParOf" srcId="{00DA4403-C519-4A01-8B1E-85D02538D353}" destId="{EB21223B-EA1C-428C-BAC9-43AD88E38168}" srcOrd="1" destOrd="0" presId="urn:microsoft.com/office/officeart/2018/5/layout/IconCircleLabelList"/>
    <dgm:cxn modelId="{072DA4E5-3059-4C00-8C2C-972A8950B0D2}" type="presParOf" srcId="{00DA4403-C519-4A01-8B1E-85D02538D353}" destId="{778F9EEB-DA6C-4DBB-A611-707DC030F5E9}" srcOrd="2" destOrd="0" presId="urn:microsoft.com/office/officeart/2018/5/layout/IconCircleLabelList"/>
    <dgm:cxn modelId="{93C9C9B0-1C1E-40C9-9EC1-FD261BBE9BF0}" type="presParOf" srcId="{00DA4403-C519-4A01-8B1E-85D02538D353}" destId="{60BBB529-F653-40FA-B2BA-B24353BA65F6}" srcOrd="3" destOrd="0" presId="urn:microsoft.com/office/officeart/2018/5/layout/IconCircleLabelList"/>
    <dgm:cxn modelId="{7E5282A9-B31E-4E8B-B93C-4CA6EC82F035}" type="presParOf" srcId="{AAEE1A37-B89F-474A-B6D7-B3E111B2141F}" destId="{9773262B-DE90-4EA3-BE69-084B25858F60}" srcOrd="5" destOrd="0" presId="urn:microsoft.com/office/officeart/2018/5/layout/IconCircleLabelList"/>
    <dgm:cxn modelId="{8AE6F78A-7C5A-462A-965F-4C27AF53AD20}" type="presParOf" srcId="{AAEE1A37-B89F-474A-B6D7-B3E111B2141F}" destId="{97E5FDE3-E279-439F-A32A-2A20F4485D3E}" srcOrd="6" destOrd="0" presId="urn:microsoft.com/office/officeart/2018/5/layout/IconCircleLabelList"/>
    <dgm:cxn modelId="{F93B779B-8ABA-4B27-BC22-275FFA44F433}" type="presParOf" srcId="{97E5FDE3-E279-439F-A32A-2A20F4485D3E}" destId="{8404880D-E236-482E-B0E9-1251D3F6189E}" srcOrd="0" destOrd="0" presId="urn:microsoft.com/office/officeart/2018/5/layout/IconCircleLabelList"/>
    <dgm:cxn modelId="{322FB779-20A9-439E-A44A-816A8E665DCA}" type="presParOf" srcId="{97E5FDE3-E279-439F-A32A-2A20F4485D3E}" destId="{E75F2A20-9FFE-4643-887A-2EDC21CB1B17}" srcOrd="1" destOrd="0" presId="urn:microsoft.com/office/officeart/2018/5/layout/IconCircleLabelList"/>
    <dgm:cxn modelId="{C7D3F7C2-304E-4047-97F5-C8488FD6EBBF}" type="presParOf" srcId="{97E5FDE3-E279-439F-A32A-2A20F4485D3E}" destId="{5408D3BF-3BEA-4516-B41B-2940B11E37BE}" srcOrd="2" destOrd="0" presId="urn:microsoft.com/office/officeart/2018/5/layout/IconCircleLabelList"/>
    <dgm:cxn modelId="{28F61B3E-9F6A-4FF3-8C4E-FF9D2B647DD5}" type="presParOf" srcId="{97E5FDE3-E279-439F-A32A-2A20F4485D3E}" destId="{4131C5F6-D892-40CF-9F71-8D95BC65501F}" srcOrd="3" destOrd="0" presId="urn:microsoft.com/office/officeart/2018/5/layout/IconCircleLabelList"/>
    <dgm:cxn modelId="{99740968-7C67-4D24-B073-DBE9E3F17D02}" type="presParOf" srcId="{AAEE1A37-B89F-474A-B6D7-B3E111B2141F}" destId="{8FAAE4DC-1F9F-4D2F-8298-630211B05271}" srcOrd="7" destOrd="0" presId="urn:microsoft.com/office/officeart/2018/5/layout/IconCircleLabelList"/>
    <dgm:cxn modelId="{E419B4E4-640A-4030-BC1B-B14EDE71918D}" type="presParOf" srcId="{AAEE1A37-B89F-474A-B6D7-B3E111B2141F}" destId="{97B6C11A-4267-44D8-86C4-F355552A05C4}" srcOrd="8" destOrd="0" presId="urn:microsoft.com/office/officeart/2018/5/layout/IconCircleLabelList"/>
    <dgm:cxn modelId="{113DF53C-9441-488A-84BA-75474DF2EA05}" type="presParOf" srcId="{97B6C11A-4267-44D8-86C4-F355552A05C4}" destId="{675C54D4-F4C6-4E35-8B08-6CC4F3F55451}" srcOrd="0" destOrd="0" presId="urn:microsoft.com/office/officeart/2018/5/layout/IconCircleLabelList"/>
    <dgm:cxn modelId="{C1422A9A-38CC-4B99-BA73-9F34E3AF2C6A}" type="presParOf" srcId="{97B6C11A-4267-44D8-86C4-F355552A05C4}" destId="{18399835-B9D4-4A3E-B534-63098818C417}" srcOrd="1" destOrd="0" presId="urn:microsoft.com/office/officeart/2018/5/layout/IconCircleLabelList"/>
    <dgm:cxn modelId="{D5021AC1-1FCC-4CA3-8633-039AE184A7EE}" type="presParOf" srcId="{97B6C11A-4267-44D8-86C4-F355552A05C4}" destId="{BD6AB487-0D46-4CD8-8308-1F9DB9DC7016}" srcOrd="2" destOrd="0" presId="urn:microsoft.com/office/officeart/2018/5/layout/IconCircleLabelList"/>
    <dgm:cxn modelId="{273177B0-80F0-4378-A17B-24486E4DCD08}" type="presParOf" srcId="{97B6C11A-4267-44D8-86C4-F355552A05C4}" destId="{520E42E4-3F9C-4034-BA2D-FC0F0C431325}" srcOrd="3" destOrd="0" presId="urn:microsoft.com/office/officeart/2018/5/layout/IconCircleLabelList"/>
    <dgm:cxn modelId="{CBD4F342-5509-4D47-8101-9A1D377D81EB}" type="presParOf" srcId="{AAEE1A37-B89F-474A-B6D7-B3E111B2141F}" destId="{7D3AC69A-60B4-46C2-A324-3DA5289E75AD}" srcOrd="9" destOrd="0" presId="urn:microsoft.com/office/officeart/2018/5/layout/IconCircleLabelList"/>
    <dgm:cxn modelId="{5DC58B71-D88E-4228-860A-0C0769FA2C2E}" type="presParOf" srcId="{AAEE1A37-B89F-474A-B6D7-B3E111B2141F}" destId="{66BD77A3-7DC7-4E6B-B4F7-A163920B71C3}" srcOrd="10" destOrd="0" presId="urn:microsoft.com/office/officeart/2018/5/layout/IconCircleLabelList"/>
    <dgm:cxn modelId="{E68468E1-A163-454D-AB09-4B1BEF5DE675}" type="presParOf" srcId="{66BD77A3-7DC7-4E6B-B4F7-A163920B71C3}" destId="{64074B92-94FA-4042-A5DD-6414FF69DC18}" srcOrd="0" destOrd="0" presId="urn:microsoft.com/office/officeart/2018/5/layout/IconCircleLabelList"/>
    <dgm:cxn modelId="{DA9AEB42-A786-47D4-858E-B1165B74ED49}" type="presParOf" srcId="{66BD77A3-7DC7-4E6B-B4F7-A163920B71C3}" destId="{992830B4-98D4-4A82-8150-8063A1FE93E7}" srcOrd="1" destOrd="0" presId="urn:microsoft.com/office/officeart/2018/5/layout/IconCircleLabelList"/>
    <dgm:cxn modelId="{885311E1-0FBF-43CB-A123-59E64FD78DA6}" type="presParOf" srcId="{66BD77A3-7DC7-4E6B-B4F7-A163920B71C3}" destId="{3F09B703-336B-447A-8F77-B71D34A18F4E}" srcOrd="2" destOrd="0" presId="urn:microsoft.com/office/officeart/2018/5/layout/IconCircleLabelList"/>
    <dgm:cxn modelId="{193CA65E-358E-40E6-8927-6AE2C313975E}" type="presParOf" srcId="{66BD77A3-7DC7-4E6B-B4F7-A163920B71C3}" destId="{16E6ACAC-3EC4-4F16-90EB-D78D9720E45F}" srcOrd="3" destOrd="0" presId="urn:microsoft.com/office/officeart/2018/5/layout/IconCircleLabelList"/>
    <dgm:cxn modelId="{BCBCCD1F-CF3A-4556-AECC-37644D363AD3}" type="presParOf" srcId="{AAEE1A37-B89F-474A-B6D7-B3E111B2141F}" destId="{2AC7FB99-08CF-45C3-9FE3-759D071F955F}" srcOrd="11" destOrd="0" presId="urn:microsoft.com/office/officeart/2018/5/layout/IconCircleLabelList"/>
    <dgm:cxn modelId="{04DEC7DE-D8C6-4F69-AFA5-F992FE1AEC3B}" type="presParOf" srcId="{AAEE1A37-B89F-474A-B6D7-B3E111B2141F}" destId="{6D01C105-15A9-48B9-89D9-5A0BC545CCDF}" srcOrd="12" destOrd="0" presId="urn:microsoft.com/office/officeart/2018/5/layout/IconCircleLabelList"/>
    <dgm:cxn modelId="{6CE5DAAE-CE79-4860-903C-7FBDB65CEF57}" type="presParOf" srcId="{6D01C105-15A9-48B9-89D9-5A0BC545CCDF}" destId="{222F0A99-B147-4DC7-A670-5A074812D147}" srcOrd="0" destOrd="0" presId="urn:microsoft.com/office/officeart/2018/5/layout/IconCircleLabelList"/>
    <dgm:cxn modelId="{280B6565-BCDE-43A4-80EC-E89F88773DC9}" type="presParOf" srcId="{6D01C105-15A9-48B9-89D9-5A0BC545CCDF}" destId="{C5FD0511-BA23-4E05-AC2B-C0914D101930}" srcOrd="1" destOrd="0" presId="urn:microsoft.com/office/officeart/2018/5/layout/IconCircleLabelList"/>
    <dgm:cxn modelId="{5F90528A-C61C-4490-A5E6-88B9DDBA3A65}" type="presParOf" srcId="{6D01C105-15A9-48B9-89D9-5A0BC545CCDF}" destId="{91546F45-E986-4A53-BC44-28AA576EC02C}" srcOrd="2" destOrd="0" presId="urn:microsoft.com/office/officeart/2018/5/layout/IconCircleLabelList"/>
    <dgm:cxn modelId="{F7540362-EACD-4A00-95DC-F5651ED633C5}" type="presParOf" srcId="{6D01C105-15A9-48B9-89D9-5A0BC545CCDF}" destId="{390AF677-9000-4C83-89E5-BD10AE1AAD32}" srcOrd="3" destOrd="0" presId="urn:microsoft.com/office/officeart/2018/5/layout/IconCircleLabelList"/>
    <dgm:cxn modelId="{A421331A-C724-4FAF-8ABC-B31585A725FA}" type="presParOf" srcId="{AAEE1A37-B89F-474A-B6D7-B3E111B2141F}" destId="{C1DDC03D-9342-44EC-B213-4C60047725A2}" srcOrd="13" destOrd="0" presId="urn:microsoft.com/office/officeart/2018/5/layout/IconCircleLabelList"/>
    <dgm:cxn modelId="{95CFDCC7-8A9B-4979-B66E-B8B0DAB3837D}" type="presParOf" srcId="{AAEE1A37-B89F-474A-B6D7-B3E111B2141F}" destId="{99510743-DDE6-412D-AB11-94761BD0EEB7}" srcOrd="14" destOrd="0" presId="urn:microsoft.com/office/officeart/2018/5/layout/IconCircleLabelList"/>
    <dgm:cxn modelId="{9452646D-23AD-401A-B988-3CAA367165D3}" type="presParOf" srcId="{99510743-DDE6-412D-AB11-94761BD0EEB7}" destId="{FD86589B-F106-49CE-A656-12CDB9A9FF34}" srcOrd="0" destOrd="0" presId="urn:microsoft.com/office/officeart/2018/5/layout/IconCircleLabelList"/>
    <dgm:cxn modelId="{4F8FEF2E-8E9E-45F4-85B8-076754076A41}" type="presParOf" srcId="{99510743-DDE6-412D-AB11-94761BD0EEB7}" destId="{EDDA087D-4670-4098-9DA4-4587B1FC8DCF}" srcOrd="1" destOrd="0" presId="urn:microsoft.com/office/officeart/2018/5/layout/IconCircleLabelList"/>
    <dgm:cxn modelId="{8371B6C8-A522-427E-ADC8-4C24B0E45301}" type="presParOf" srcId="{99510743-DDE6-412D-AB11-94761BD0EEB7}" destId="{79A7E34D-3ECD-49BE-A570-E4B3CCE41F55}" srcOrd="2" destOrd="0" presId="urn:microsoft.com/office/officeart/2018/5/layout/IconCircleLabelList"/>
    <dgm:cxn modelId="{4A1E01A0-2783-46B0-AB86-019B63F90093}" type="presParOf" srcId="{99510743-DDE6-412D-AB11-94761BD0EEB7}" destId="{D7EC2750-FE62-4352-B330-DB2501521CE9}"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7C0999F-8DFF-4BF0-9C22-CACFBB0ABEE7}" type="doc">
      <dgm:prSet loTypeId="urn:microsoft.com/office/officeart/2018/2/layout/IconLabelDescriptionList" loCatId="icon" qsTypeId="urn:microsoft.com/office/officeart/2005/8/quickstyle/simple1" qsCatId="simple" csTypeId="urn:microsoft.com/office/officeart/2005/8/colors/accent2_2" csCatId="accent2" phldr="1"/>
      <dgm:spPr/>
      <dgm:t>
        <a:bodyPr/>
        <a:lstStyle/>
        <a:p>
          <a:endParaRPr lang="en-US"/>
        </a:p>
      </dgm:t>
    </dgm:pt>
    <dgm:pt modelId="{6C15CA2A-2AD7-4429-8563-6CFD51C11C11}">
      <dgm:prSet/>
      <dgm:spPr/>
      <dgm:t>
        <a:bodyPr/>
        <a:lstStyle/>
        <a:p>
          <a:pPr>
            <a:lnSpc>
              <a:spcPct val="100000"/>
            </a:lnSpc>
            <a:defRPr b="1"/>
          </a:pPr>
          <a:r>
            <a:rPr lang="en-US"/>
            <a:t>Strategic Academic Support Consultations</a:t>
          </a:r>
        </a:p>
      </dgm:t>
    </dgm:pt>
    <dgm:pt modelId="{D63B2B60-8D7C-49E8-8628-385A5F70C4AA}" type="parTrans" cxnId="{B3ACCD4D-B023-482E-BDC0-B67F46CC49D9}">
      <dgm:prSet/>
      <dgm:spPr/>
      <dgm:t>
        <a:bodyPr/>
        <a:lstStyle/>
        <a:p>
          <a:endParaRPr lang="en-US"/>
        </a:p>
      </dgm:t>
    </dgm:pt>
    <dgm:pt modelId="{34BA3DFE-A710-4791-89F4-BEAC25934E92}" type="sibTrans" cxnId="{B3ACCD4D-B023-482E-BDC0-B67F46CC49D9}">
      <dgm:prSet/>
      <dgm:spPr/>
      <dgm:t>
        <a:bodyPr/>
        <a:lstStyle/>
        <a:p>
          <a:endParaRPr lang="en-US"/>
        </a:p>
      </dgm:t>
    </dgm:pt>
    <dgm:pt modelId="{36E56BA4-1FE2-43F5-8003-6FEFC5020059}">
      <dgm:prSet/>
      <dgm:spPr/>
      <dgm:t>
        <a:bodyPr/>
        <a:lstStyle/>
        <a:p>
          <a:pPr>
            <a:lnSpc>
              <a:spcPct val="100000"/>
            </a:lnSpc>
          </a:pPr>
          <a:r>
            <a:rPr lang="en-US"/>
            <a:t>Time Management</a:t>
          </a:r>
        </a:p>
      </dgm:t>
    </dgm:pt>
    <dgm:pt modelId="{25797700-E319-42DD-B957-E23E66D1CE34}" type="parTrans" cxnId="{1FA51CDC-3200-4E5E-AB9E-67E24444BD10}">
      <dgm:prSet/>
      <dgm:spPr/>
      <dgm:t>
        <a:bodyPr/>
        <a:lstStyle/>
        <a:p>
          <a:endParaRPr lang="en-US"/>
        </a:p>
      </dgm:t>
    </dgm:pt>
    <dgm:pt modelId="{F041C732-7215-426E-93EE-D5B0EB0CC07D}" type="sibTrans" cxnId="{1FA51CDC-3200-4E5E-AB9E-67E24444BD10}">
      <dgm:prSet/>
      <dgm:spPr/>
      <dgm:t>
        <a:bodyPr/>
        <a:lstStyle/>
        <a:p>
          <a:endParaRPr lang="en-US"/>
        </a:p>
      </dgm:t>
    </dgm:pt>
    <dgm:pt modelId="{C7327A05-0CB6-4993-BBB7-F384F24DA02C}">
      <dgm:prSet/>
      <dgm:spPr/>
      <dgm:t>
        <a:bodyPr/>
        <a:lstStyle/>
        <a:p>
          <a:pPr>
            <a:lnSpc>
              <a:spcPct val="100000"/>
            </a:lnSpc>
          </a:pPr>
          <a:r>
            <a:rPr lang="en-US" dirty="0"/>
            <a:t>Study Strategies </a:t>
          </a:r>
        </a:p>
      </dgm:t>
    </dgm:pt>
    <dgm:pt modelId="{B47480B7-BAE9-4A13-95ED-C3CBBCD2D8AB}" type="parTrans" cxnId="{E69AD645-AFC1-4351-8F15-7EF95F2120EA}">
      <dgm:prSet/>
      <dgm:spPr/>
      <dgm:t>
        <a:bodyPr/>
        <a:lstStyle/>
        <a:p>
          <a:endParaRPr lang="en-US"/>
        </a:p>
      </dgm:t>
    </dgm:pt>
    <dgm:pt modelId="{C76B8845-411A-41D6-957E-63F5C6693353}" type="sibTrans" cxnId="{E69AD645-AFC1-4351-8F15-7EF95F2120EA}">
      <dgm:prSet/>
      <dgm:spPr/>
      <dgm:t>
        <a:bodyPr/>
        <a:lstStyle/>
        <a:p>
          <a:endParaRPr lang="en-US"/>
        </a:p>
      </dgm:t>
    </dgm:pt>
    <dgm:pt modelId="{FB28B5D4-3A0F-4670-80F2-C0F25AA47BC2}">
      <dgm:prSet/>
      <dgm:spPr/>
      <dgm:t>
        <a:bodyPr/>
        <a:lstStyle/>
        <a:p>
          <a:r>
            <a:rPr lang="en-US" dirty="0"/>
            <a:t>Learning large amounts of information</a:t>
          </a:r>
        </a:p>
      </dgm:t>
    </dgm:pt>
    <dgm:pt modelId="{BC98C44B-93B1-48E5-B113-EF211121F7D9}" type="parTrans" cxnId="{0959A801-4186-4F7A-9BC3-2E25A4B788D1}">
      <dgm:prSet/>
      <dgm:spPr/>
      <dgm:t>
        <a:bodyPr/>
        <a:lstStyle/>
        <a:p>
          <a:endParaRPr lang="en-US"/>
        </a:p>
      </dgm:t>
    </dgm:pt>
    <dgm:pt modelId="{E5B67253-BC03-4F88-B264-2E24E1764A99}" type="sibTrans" cxnId="{0959A801-4186-4F7A-9BC3-2E25A4B788D1}">
      <dgm:prSet/>
      <dgm:spPr/>
      <dgm:t>
        <a:bodyPr/>
        <a:lstStyle/>
        <a:p>
          <a:endParaRPr lang="en-US"/>
        </a:p>
      </dgm:t>
    </dgm:pt>
    <dgm:pt modelId="{7744F30B-B025-4C4C-8D20-70002F2D3DDC}">
      <dgm:prSet/>
      <dgm:spPr/>
      <dgm:t>
        <a:bodyPr/>
        <a:lstStyle/>
        <a:p>
          <a:r>
            <a:rPr lang="en-US"/>
            <a:t>Strategic study across the study cycle</a:t>
          </a:r>
        </a:p>
      </dgm:t>
    </dgm:pt>
    <dgm:pt modelId="{E5BFE4A7-7776-4923-B369-3924CFA2CE39}" type="parTrans" cxnId="{F3CEAC53-8974-4DBB-BBEF-656A6EC44A3E}">
      <dgm:prSet/>
      <dgm:spPr/>
      <dgm:t>
        <a:bodyPr/>
        <a:lstStyle/>
        <a:p>
          <a:endParaRPr lang="en-US"/>
        </a:p>
      </dgm:t>
    </dgm:pt>
    <dgm:pt modelId="{A2A776BD-2E98-4534-964D-6E4B738D086B}" type="sibTrans" cxnId="{F3CEAC53-8974-4DBB-BBEF-656A6EC44A3E}">
      <dgm:prSet/>
      <dgm:spPr/>
      <dgm:t>
        <a:bodyPr/>
        <a:lstStyle/>
        <a:p>
          <a:endParaRPr lang="en-US"/>
        </a:p>
      </dgm:t>
    </dgm:pt>
    <dgm:pt modelId="{15C86337-3E3F-4C21-A13B-1D315BE5A0B5}">
      <dgm:prSet/>
      <dgm:spPr/>
      <dgm:t>
        <a:bodyPr/>
        <a:lstStyle/>
        <a:p>
          <a:r>
            <a:rPr lang="en-US"/>
            <a:t>Active study strategies </a:t>
          </a:r>
        </a:p>
      </dgm:t>
    </dgm:pt>
    <dgm:pt modelId="{3ACAA4B7-344F-44E5-A8DB-1467C44668C7}" type="parTrans" cxnId="{AE967AFA-7881-4DA3-92D9-83B056751F90}">
      <dgm:prSet/>
      <dgm:spPr/>
      <dgm:t>
        <a:bodyPr/>
        <a:lstStyle/>
        <a:p>
          <a:endParaRPr lang="en-US"/>
        </a:p>
      </dgm:t>
    </dgm:pt>
    <dgm:pt modelId="{7880DD10-D491-40D8-A0B4-1F415B986AA4}" type="sibTrans" cxnId="{AE967AFA-7881-4DA3-92D9-83B056751F90}">
      <dgm:prSet/>
      <dgm:spPr/>
      <dgm:t>
        <a:bodyPr/>
        <a:lstStyle/>
        <a:p>
          <a:endParaRPr lang="en-US"/>
        </a:p>
      </dgm:t>
    </dgm:pt>
    <dgm:pt modelId="{2E073D04-AC16-44A5-8D0C-9CEAD673D309}">
      <dgm:prSet/>
      <dgm:spPr/>
      <dgm:t>
        <a:bodyPr/>
        <a:lstStyle/>
        <a:p>
          <a:r>
            <a:rPr lang="en-US"/>
            <a:t>Effective and strategic reading, listening and note-taking</a:t>
          </a:r>
        </a:p>
      </dgm:t>
    </dgm:pt>
    <dgm:pt modelId="{B2942400-1521-45C5-9F8E-51CF5ADF657B}" type="parTrans" cxnId="{EA381DBF-FA0B-4BF2-AA68-F9E43E6AAD56}">
      <dgm:prSet/>
      <dgm:spPr/>
      <dgm:t>
        <a:bodyPr/>
        <a:lstStyle/>
        <a:p>
          <a:endParaRPr lang="en-US"/>
        </a:p>
      </dgm:t>
    </dgm:pt>
    <dgm:pt modelId="{E17ED3A7-1090-4DCB-BB77-101A3321B3E5}" type="sibTrans" cxnId="{EA381DBF-FA0B-4BF2-AA68-F9E43E6AAD56}">
      <dgm:prSet/>
      <dgm:spPr/>
      <dgm:t>
        <a:bodyPr/>
        <a:lstStyle/>
        <a:p>
          <a:endParaRPr lang="en-US"/>
        </a:p>
      </dgm:t>
    </dgm:pt>
    <dgm:pt modelId="{383C7C44-F867-48C0-BB96-C9F660EC9BB9}">
      <dgm:prSet/>
      <dgm:spPr/>
      <dgm:t>
        <a:bodyPr/>
        <a:lstStyle/>
        <a:p>
          <a:r>
            <a:rPr lang="en-US"/>
            <a:t>Exam Preparation and exam taking</a:t>
          </a:r>
        </a:p>
      </dgm:t>
    </dgm:pt>
    <dgm:pt modelId="{4101897F-1D63-4631-A833-248EBD8A18FA}" type="parTrans" cxnId="{56B93985-871D-42B0-A13E-7EFCE2EFEFAB}">
      <dgm:prSet/>
      <dgm:spPr/>
      <dgm:t>
        <a:bodyPr/>
        <a:lstStyle/>
        <a:p>
          <a:endParaRPr lang="en-US"/>
        </a:p>
      </dgm:t>
    </dgm:pt>
    <dgm:pt modelId="{0A4E0E87-448E-4441-9DA7-96ACAC42B08F}" type="sibTrans" cxnId="{56B93985-871D-42B0-A13E-7EFCE2EFEFAB}">
      <dgm:prSet/>
      <dgm:spPr/>
      <dgm:t>
        <a:bodyPr/>
        <a:lstStyle/>
        <a:p>
          <a:endParaRPr lang="en-US"/>
        </a:p>
      </dgm:t>
    </dgm:pt>
    <dgm:pt modelId="{FB6F63F2-DD0F-49E2-A20A-CB584313769B}">
      <dgm:prSet/>
      <dgm:spPr/>
      <dgm:t>
        <a:bodyPr/>
        <a:lstStyle/>
        <a:p>
          <a:pPr>
            <a:lnSpc>
              <a:spcPct val="100000"/>
            </a:lnSpc>
            <a:defRPr b="1"/>
          </a:pPr>
          <a:r>
            <a:rPr lang="en-US" dirty="0"/>
            <a:t>Writing Consultations @Student Writing Center</a:t>
          </a:r>
        </a:p>
      </dgm:t>
    </dgm:pt>
    <dgm:pt modelId="{7A192BAE-BD4A-4D34-8987-296975DC85D2}" type="parTrans" cxnId="{46ED9B8F-41AC-4873-8EF6-BD04E74E76B4}">
      <dgm:prSet/>
      <dgm:spPr/>
      <dgm:t>
        <a:bodyPr/>
        <a:lstStyle/>
        <a:p>
          <a:endParaRPr lang="en-US"/>
        </a:p>
      </dgm:t>
    </dgm:pt>
    <dgm:pt modelId="{88EB5A53-CB3A-4421-9CF3-8CDBD91CF7DF}" type="sibTrans" cxnId="{46ED9B8F-41AC-4873-8EF6-BD04E74E76B4}">
      <dgm:prSet/>
      <dgm:spPr/>
      <dgm:t>
        <a:bodyPr/>
        <a:lstStyle/>
        <a:p>
          <a:endParaRPr lang="en-US"/>
        </a:p>
      </dgm:t>
    </dgm:pt>
    <dgm:pt modelId="{98EA5835-8AA1-4FBE-B815-208381EC087A}">
      <dgm:prSet/>
      <dgm:spPr/>
      <dgm:t>
        <a:bodyPr/>
        <a:lstStyle/>
        <a:p>
          <a:pPr>
            <a:lnSpc>
              <a:spcPct val="100000"/>
            </a:lnSpc>
          </a:pPr>
          <a:r>
            <a:rPr lang="en-US" dirty="0"/>
            <a:t>One-on-One Consultations</a:t>
          </a:r>
        </a:p>
      </dgm:t>
    </dgm:pt>
    <dgm:pt modelId="{8E14D1E1-E2D1-4A82-A65F-47A05B3AFF69}" type="parTrans" cxnId="{A542EC23-AFB7-4E73-8487-E16BB6B0260A}">
      <dgm:prSet/>
      <dgm:spPr/>
      <dgm:t>
        <a:bodyPr/>
        <a:lstStyle/>
        <a:p>
          <a:endParaRPr lang="en-US"/>
        </a:p>
      </dgm:t>
    </dgm:pt>
    <dgm:pt modelId="{A76AFEAD-CDB8-4457-B6BF-380E294921F9}" type="sibTrans" cxnId="{A542EC23-AFB7-4E73-8487-E16BB6B0260A}">
      <dgm:prSet/>
      <dgm:spPr/>
      <dgm:t>
        <a:bodyPr/>
        <a:lstStyle/>
        <a:p>
          <a:endParaRPr lang="en-US"/>
        </a:p>
      </dgm:t>
    </dgm:pt>
    <dgm:pt modelId="{C65D4027-1105-4858-8679-889698CF5252}">
      <dgm:prSet/>
      <dgm:spPr/>
      <dgm:t>
        <a:bodyPr/>
        <a:lstStyle/>
        <a:p>
          <a:pPr>
            <a:lnSpc>
              <a:spcPct val="100000"/>
            </a:lnSpc>
          </a:pPr>
          <a:r>
            <a:rPr lang="en-US" dirty="0"/>
            <a:t>Online Writing Review</a:t>
          </a:r>
        </a:p>
        <a:p>
          <a:pPr>
            <a:lnSpc>
              <a:spcPct val="100000"/>
            </a:lnSpc>
          </a:pPr>
          <a:endParaRPr lang="en-US" dirty="0"/>
        </a:p>
        <a:p>
          <a:pPr>
            <a:lnSpc>
              <a:spcPct val="100000"/>
            </a:lnSpc>
          </a:pPr>
          <a:endParaRPr lang="en-US" dirty="0"/>
        </a:p>
        <a:p>
          <a:pPr>
            <a:lnSpc>
              <a:spcPct val="100000"/>
            </a:lnSpc>
          </a:pPr>
          <a:r>
            <a:rPr lang="en-US" dirty="0">
              <a:hlinkClick xmlns:r="http://schemas.openxmlformats.org/officeDocument/2006/relationships" r:id="rId1"/>
            </a:rPr>
            <a:t>www.jefferson.edu/academic_support</a:t>
          </a:r>
          <a:endParaRPr lang="en-US" dirty="0"/>
        </a:p>
      </dgm:t>
    </dgm:pt>
    <dgm:pt modelId="{CCDD93D5-4D5C-45CA-AB42-93664795B965}" type="parTrans" cxnId="{325D0111-F1BB-4659-82AA-EB11FB619273}">
      <dgm:prSet/>
      <dgm:spPr/>
      <dgm:t>
        <a:bodyPr/>
        <a:lstStyle/>
        <a:p>
          <a:endParaRPr lang="en-US"/>
        </a:p>
      </dgm:t>
    </dgm:pt>
    <dgm:pt modelId="{B63F2237-34A7-41E1-B397-5ADA2A3BB282}" type="sibTrans" cxnId="{325D0111-F1BB-4659-82AA-EB11FB619273}">
      <dgm:prSet/>
      <dgm:spPr/>
      <dgm:t>
        <a:bodyPr/>
        <a:lstStyle/>
        <a:p>
          <a:endParaRPr lang="en-US"/>
        </a:p>
      </dgm:t>
    </dgm:pt>
    <dgm:pt modelId="{37D5DB9E-44A8-4146-BDD8-C94D92EDDF2D}">
      <dgm:prSet/>
      <dgm:spPr/>
      <dgm:t>
        <a:bodyPr/>
        <a:lstStyle/>
        <a:p>
          <a:pPr>
            <a:lnSpc>
              <a:spcPct val="100000"/>
            </a:lnSpc>
          </a:pPr>
          <a:r>
            <a:rPr lang="en-US" dirty="0">
              <a:hlinkClick xmlns:r="http://schemas.openxmlformats.org/officeDocument/2006/relationships" r:id="rId2"/>
            </a:rPr>
            <a:t>www.jefferson.edu/student_writing</a:t>
          </a:r>
          <a:endParaRPr lang="en-US" dirty="0"/>
        </a:p>
      </dgm:t>
    </dgm:pt>
    <dgm:pt modelId="{9D42E63A-8782-3649-9F8B-15C075D53787}" type="parTrans" cxnId="{2B756D50-EEA7-D940-A2CA-AF9B1EF28C12}">
      <dgm:prSet/>
      <dgm:spPr/>
      <dgm:t>
        <a:bodyPr/>
        <a:lstStyle/>
        <a:p>
          <a:endParaRPr lang="en-US"/>
        </a:p>
      </dgm:t>
    </dgm:pt>
    <dgm:pt modelId="{5D3C7BDE-E269-B64A-85E5-6FD67AA5ABBC}" type="sibTrans" cxnId="{2B756D50-EEA7-D940-A2CA-AF9B1EF28C12}">
      <dgm:prSet/>
      <dgm:spPr/>
      <dgm:t>
        <a:bodyPr/>
        <a:lstStyle/>
        <a:p>
          <a:endParaRPr lang="en-US"/>
        </a:p>
      </dgm:t>
    </dgm:pt>
    <dgm:pt modelId="{56FE2873-5684-4844-A13B-622022E8B990}" type="pres">
      <dgm:prSet presAssocID="{77C0999F-8DFF-4BF0-9C22-CACFBB0ABEE7}" presName="root" presStyleCnt="0">
        <dgm:presLayoutVars>
          <dgm:dir/>
          <dgm:resizeHandles val="exact"/>
        </dgm:presLayoutVars>
      </dgm:prSet>
      <dgm:spPr/>
    </dgm:pt>
    <dgm:pt modelId="{FC9E29C4-65FA-4934-9C41-7856B380D6EA}" type="pres">
      <dgm:prSet presAssocID="{6C15CA2A-2AD7-4429-8563-6CFD51C11C11}" presName="compNode" presStyleCnt="0"/>
      <dgm:spPr/>
    </dgm:pt>
    <dgm:pt modelId="{A5A82654-9BB4-4478-A160-44D4B4142AA6}" type="pres">
      <dgm:prSet presAssocID="{6C15CA2A-2AD7-4429-8563-6CFD51C11C1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ooks"/>
        </a:ext>
      </dgm:extLst>
    </dgm:pt>
    <dgm:pt modelId="{988258F5-166B-4F7F-B393-D6BABAB45DE1}" type="pres">
      <dgm:prSet presAssocID="{6C15CA2A-2AD7-4429-8563-6CFD51C11C11}" presName="iconSpace" presStyleCnt="0"/>
      <dgm:spPr/>
    </dgm:pt>
    <dgm:pt modelId="{741139BA-E19F-465E-AD1A-4339FED2E954}" type="pres">
      <dgm:prSet presAssocID="{6C15CA2A-2AD7-4429-8563-6CFD51C11C11}" presName="parTx" presStyleLbl="revTx" presStyleIdx="0" presStyleCnt="4">
        <dgm:presLayoutVars>
          <dgm:chMax val="0"/>
          <dgm:chPref val="0"/>
        </dgm:presLayoutVars>
      </dgm:prSet>
      <dgm:spPr/>
    </dgm:pt>
    <dgm:pt modelId="{9C7DFC44-4363-47E1-889A-FFD07744D2AD}" type="pres">
      <dgm:prSet presAssocID="{6C15CA2A-2AD7-4429-8563-6CFD51C11C11}" presName="txSpace" presStyleCnt="0"/>
      <dgm:spPr/>
    </dgm:pt>
    <dgm:pt modelId="{9CD6C419-14DA-40C7-9B46-3C2E0E2CBAAB}" type="pres">
      <dgm:prSet presAssocID="{6C15CA2A-2AD7-4429-8563-6CFD51C11C11}" presName="desTx" presStyleLbl="revTx" presStyleIdx="1" presStyleCnt="4">
        <dgm:presLayoutVars/>
      </dgm:prSet>
      <dgm:spPr/>
    </dgm:pt>
    <dgm:pt modelId="{015B6ADF-592D-44F8-AD08-0B261493F1D3}" type="pres">
      <dgm:prSet presAssocID="{34BA3DFE-A710-4791-89F4-BEAC25934E92}" presName="sibTrans" presStyleCnt="0"/>
      <dgm:spPr/>
    </dgm:pt>
    <dgm:pt modelId="{86C15F54-15EF-48E5-83F1-8CC17B1D5CB8}" type="pres">
      <dgm:prSet presAssocID="{FB6F63F2-DD0F-49E2-A20A-CB584313769B}" presName="compNode" presStyleCnt="0"/>
      <dgm:spPr/>
    </dgm:pt>
    <dgm:pt modelId="{75064D38-1562-40C5-9EC7-63257EB3EFE3}" type="pres">
      <dgm:prSet presAssocID="{FB6F63F2-DD0F-49E2-A20A-CB584313769B}" presName="iconRect" presStyleLbl="node1" presStyleIdx="1" presStyleCnt="2" custLinFactNeighborX="9033" custLinFactNeighborY="-1524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6FD8BE0D-79EE-4B64-A121-5A540512BADE}" type="pres">
      <dgm:prSet presAssocID="{FB6F63F2-DD0F-49E2-A20A-CB584313769B}" presName="iconSpace" presStyleCnt="0"/>
      <dgm:spPr/>
    </dgm:pt>
    <dgm:pt modelId="{698848D0-AA40-4801-8982-B7F97EE3B462}" type="pres">
      <dgm:prSet presAssocID="{FB6F63F2-DD0F-49E2-A20A-CB584313769B}" presName="parTx" presStyleLbl="revTx" presStyleIdx="2" presStyleCnt="4" custLinFactNeighborX="-2635" custLinFactNeighborY="-49553">
        <dgm:presLayoutVars>
          <dgm:chMax val="0"/>
          <dgm:chPref val="0"/>
        </dgm:presLayoutVars>
      </dgm:prSet>
      <dgm:spPr/>
    </dgm:pt>
    <dgm:pt modelId="{4E0EEA60-0653-4ABC-BB28-83A8D865AF18}" type="pres">
      <dgm:prSet presAssocID="{FB6F63F2-DD0F-49E2-A20A-CB584313769B}" presName="txSpace" presStyleCnt="0"/>
      <dgm:spPr/>
    </dgm:pt>
    <dgm:pt modelId="{78DCF702-2382-4A65-8C1B-1E84A6908772}" type="pres">
      <dgm:prSet presAssocID="{FB6F63F2-DD0F-49E2-A20A-CB584313769B}" presName="desTx" presStyleLbl="revTx" presStyleIdx="3" presStyleCnt="4" custScaleY="67841" custLinFactNeighborX="-2811" custLinFactNeighborY="-34894">
        <dgm:presLayoutVars/>
      </dgm:prSet>
      <dgm:spPr/>
    </dgm:pt>
  </dgm:ptLst>
  <dgm:cxnLst>
    <dgm:cxn modelId="{0959A801-4186-4F7A-9BC3-2E25A4B788D1}" srcId="{C7327A05-0CB6-4993-BBB7-F384F24DA02C}" destId="{FB28B5D4-3A0F-4670-80F2-C0F25AA47BC2}" srcOrd="0" destOrd="0" parTransId="{BC98C44B-93B1-48E5-B113-EF211121F7D9}" sibTransId="{E5B67253-BC03-4F88-B264-2E24E1764A99}"/>
    <dgm:cxn modelId="{9FF64B0B-AEAC-4903-BC44-44DD1BD8CF10}" type="presOf" srcId="{98EA5835-8AA1-4FBE-B815-208381EC087A}" destId="{78DCF702-2382-4A65-8C1B-1E84A6908772}" srcOrd="0" destOrd="0" presId="urn:microsoft.com/office/officeart/2018/2/layout/IconLabelDescriptionList"/>
    <dgm:cxn modelId="{325D0111-F1BB-4659-82AA-EB11FB619273}" srcId="{FB6F63F2-DD0F-49E2-A20A-CB584313769B}" destId="{C65D4027-1105-4858-8679-889698CF5252}" srcOrd="1" destOrd="0" parTransId="{CCDD93D5-4D5C-45CA-AB42-93664795B965}" sibTransId="{B63F2237-34A7-41E1-B397-5ADA2A3BB282}"/>
    <dgm:cxn modelId="{37AE1F13-ACC1-4A57-9943-29CC4073E7CB}" type="presOf" srcId="{77C0999F-8DFF-4BF0-9C22-CACFBB0ABEE7}" destId="{56FE2873-5684-4844-A13B-622022E8B990}" srcOrd="0" destOrd="0" presId="urn:microsoft.com/office/officeart/2018/2/layout/IconLabelDescriptionList"/>
    <dgm:cxn modelId="{D924421E-B9B2-4748-9D50-42C5CEFB96B1}" type="presOf" srcId="{2E073D04-AC16-44A5-8D0C-9CEAD673D309}" destId="{9CD6C419-14DA-40C7-9B46-3C2E0E2CBAAB}" srcOrd="0" destOrd="5" presId="urn:microsoft.com/office/officeart/2018/2/layout/IconLabelDescriptionList"/>
    <dgm:cxn modelId="{A542EC23-AFB7-4E73-8487-E16BB6B0260A}" srcId="{FB6F63F2-DD0F-49E2-A20A-CB584313769B}" destId="{98EA5835-8AA1-4FBE-B815-208381EC087A}" srcOrd="0" destOrd="0" parTransId="{8E14D1E1-E2D1-4A82-A65F-47A05B3AFF69}" sibTransId="{A76AFEAD-CDB8-4457-B6BF-380E294921F9}"/>
    <dgm:cxn modelId="{0B3CF13E-7DF2-7345-BF32-F63B4D365B8D}" type="presOf" srcId="{37D5DB9E-44A8-4146-BDD8-C94D92EDDF2D}" destId="{78DCF702-2382-4A65-8C1B-1E84A6908772}" srcOrd="0" destOrd="2" presId="urn:microsoft.com/office/officeart/2018/2/layout/IconLabelDescriptionList"/>
    <dgm:cxn modelId="{CD0D523F-B2F0-45C1-99D4-46C040E73D20}" type="presOf" srcId="{C65D4027-1105-4858-8679-889698CF5252}" destId="{78DCF702-2382-4A65-8C1B-1E84A6908772}" srcOrd="0" destOrd="1" presId="urn:microsoft.com/office/officeart/2018/2/layout/IconLabelDescriptionList"/>
    <dgm:cxn modelId="{6D8FD161-1641-41BF-AD56-D70F3896C4C1}" type="presOf" srcId="{7744F30B-B025-4C4C-8D20-70002F2D3DDC}" destId="{9CD6C419-14DA-40C7-9B46-3C2E0E2CBAAB}" srcOrd="0" destOrd="3" presId="urn:microsoft.com/office/officeart/2018/2/layout/IconLabelDescriptionList"/>
    <dgm:cxn modelId="{E69AD645-AFC1-4351-8F15-7EF95F2120EA}" srcId="{6C15CA2A-2AD7-4429-8563-6CFD51C11C11}" destId="{C7327A05-0CB6-4993-BBB7-F384F24DA02C}" srcOrd="1" destOrd="0" parTransId="{B47480B7-BAE9-4A13-95ED-C3CBBCD2D8AB}" sibTransId="{C76B8845-411A-41D6-957E-63F5C6693353}"/>
    <dgm:cxn modelId="{B3ACCD4D-B023-482E-BDC0-B67F46CC49D9}" srcId="{77C0999F-8DFF-4BF0-9C22-CACFBB0ABEE7}" destId="{6C15CA2A-2AD7-4429-8563-6CFD51C11C11}" srcOrd="0" destOrd="0" parTransId="{D63B2B60-8D7C-49E8-8628-385A5F70C4AA}" sibTransId="{34BA3DFE-A710-4791-89F4-BEAC25934E92}"/>
    <dgm:cxn modelId="{2B756D50-EEA7-D940-A2CA-AF9B1EF28C12}" srcId="{FB6F63F2-DD0F-49E2-A20A-CB584313769B}" destId="{37D5DB9E-44A8-4146-BDD8-C94D92EDDF2D}" srcOrd="2" destOrd="0" parTransId="{9D42E63A-8782-3649-9F8B-15C075D53787}" sibTransId="{5D3C7BDE-E269-B64A-85E5-6FD67AA5ABBC}"/>
    <dgm:cxn modelId="{11DA9051-952E-4987-839D-93A393B4009B}" type="presOf" srcId="{383C7C44-F867-48C0-BB96-C9F660EC9BB9}" destId="{9CD6C419-14DA-40C7-9B46-3C2E0E2CBAAB}" srcOrd="0" destOrd="6" presId="urn:microsoft.com/office/officeart/2018/2/layout/IconLabelDescriptionList"/>
    <dgm:cxn modelId="{43A07B73-62F5-432A-BEAB-730AC6780A60}" type="presOf" srcId="{36E56BA4-1FE2-43F5-8003-6FEFC5020059}" destId="{9CD6C419-14DA-40C7-9B46-3C2E0E2CBAAB}" srcOrd="0" destOrd="0" presId="urn:microsoft.com/office/officeart/2018/2/layout/IconLabelDescriptionList"/>
    <dgm:cxn modelId="{F3CEAC53-8974-4DBB-BBEF-656A6EC44A3E}" srcId="{C7327A05-0CB6-4993-BBB7-F384F24DA02C}" destId="{7744F30B-B025-4C4C-8D20-70002F2D3DDC}" srcOrd="1" destOrd="0" parTransId="{E5BFE4A7-7776-4923-B369-3924CFA2CE39}" sibTransId="{A2A776BD-2E98-4534-964D-6E4B738D086B}"/>
    <dgm:cxn modelId="{56B93985-871D-42B0-A13E-7EFCE2EFEFAB}" srcId="{C7327A05-0CB6-4993-BBB7-F384F24DA02C}" destId="{383C7C44-F867-48C0-BB96-C9F660EC9BB9}" srcOrd="4" destOrd="0" parTransId="{4101897F-1D63-4631-A833-248EBD8A18FA}" sibTransId="{0A4E0E87-448E-4441-9DA7-96ACAC42B08F}"/>
    <dgm:cxn modelId="{04D26186-7039-42C3-BDA2-36BEEC575F49}" type="presOf" srcId="{C7327A05-0CB6-4993-BBB7-F384F24DA02C}" destId="{9CD6C419-14DA-40C7-9B46-3C2E0E2CBAAB}" srcOrd="0" destOrd="1" presId="urn:microsoft.com/office/officeart/2018/2/layout/IconLabelDescriptionList"/>
    <dgm:cxn modelId="{C1942689-27F4-4032-8AED-A6C39EA29852}" type="presOf" srcId="{FB6F63F2-DD0F-49E2-A20A-CB584313769B}" destId="{698848D0-AA40-4801-8982-B7F97EE3B462}" srcOrd="0" destOrd="0" presId="urn:microsoft.com/office/officeart/2018/2/layout/IconLabelDescriptionList"/>
    <dgm:cxn modelId="{46ED9B8F-41AC-4873-8EF6-BD04E74E76B4}" srcId="{77C0999F-8DFF-4BF0-9C22-CACFBB0ABEE7}" destId="{FB6F63F2-DD0F-49E2-A20A-CB584313769B}" srcOrd="1" destOrd="0" parTransId="{7A192BAE-BD4A-4D34-8987-296975DC85D2}" sibTransId="{88EB5A53-CB3A-4421-9CF3-8CDBD91CF7DF}"/>
    <dgm:cxn modelId="{6D13E6A3-E90C-4BDD-B401-E4BDB1F5C517}" type="presOf" srcId="{FB28B5D4-3A0F-4670-80F2-C0F25AA47BC2}" destId="{9CD6C419-14DA-40C7-9B46-3C2E0E2CBAAB}" srcOrd="0" destOrd="2" presId="urn:microsoft.com/office/officeart/2018/2/layout/IconLabelDescriptionList"/>
    <dgm:cxn modelId="{EA381DBF-FA0B-4BF2-AA68-F9E43E6AAD56}" srcId="{C7327A05-0CB6-4993-BBB7-F384F24DA02C}" destId="{2E073D04-AC16-44A5-8D0C-9CEAD673D309}" srcOrd="3" destOrd="0" parTransId="{B2942400-1521-45C5-9F8E-51CF5ADF657B}" sibTransId="{E17ED3A7-1090-4DCB-BB77-101A3321B3E5}"/>
    <dgm:cxn modelId="{C52AC4DA-EB3A-4C7E-A542-DD0DF8150C7A}" type="presOf" srcId="{15C86337-3E3F-4C21-A13B-1D315BE5A0B5}" destId="{9CD6C419-14DA-40C7-9B46-3C2E0E2CBAAB}" srcOrd="0" destOrd="4" presId="urn:microsoft.com/office/officeart/2018/2/layout/IconLabelDescriptionList"/>
    <dgm:cxn modelId="{1FA51CDC-3200-4E5E-AB9E-67E24444BD10}" srcId="{6C15CA2A-2AD7-4429-8563-6CFD51C11C11}" destId="{36E56BA4-1FE2-43F5-8003-6FEFC5020059}" srcOrd="0" destOrd="0" parTransId="{25797700-E319-42DD-B957-E23E66D1CE34}" sibTransId="{F041C732-7215-426E-93EE-D5B0EB0CC07D}"/>
    <dgm:cxn modelId="{45A4A5ED-5B65-4214-BAEE-E029D32742AE}" type="presOf" srcId="{6C15CA2A-2AD7-4429-8563-6CFD51C11C11}" destId="{741139BA-E19F-465E-AD1A-4339FED2E954}" srcOrd="0" destOrd="0" presId="urn:microsoft.com/office/officeart/2018/2/layout/IconLabelDescriptionList"/>
    <dgm:cxn modelId="{AE967AFA-7881-4DA3-92D9-83B056751F90}" srcId="{C7327A05-0CB6-4993-BBB7-F384F24DA02C}" destId="{15C86337-3E3F-4C21-A13B-1D315BE5A0B5}" srcOrd="2" destOrd="0" parTransId="{3ACAA4B7-344F-44E5-A8DB-1467C44668C7}" sibTransId="{7880DD10-D491-40D8-A0B4-1F415B986AA4}"/>
    <dgm:cxn modelId="{78BF0B33-8E5D-4BA8-8B52-0ADC365FD25A}" type="presParOf" srcId="{56FE2873-5684-4844-A13B-622022E8B990}" destId="{FC9E29C4-65FA-4934-9C41-7856B380D6EA}" srcOrd="0" destOrd="0" presId="urn:microsoft.com/office/officeart/2018/2/layout/IconLabelDescriptionList"/>
    <dgm:cxn modelId="{059A5254-BA11-4DFC-855C-735E2937FD90}" type="presParOf" srcId="{FC9E29C4-65FA-4934-9C41-7856B380D6EA}" destId="{A5A82654-9BB4-4478-A160-44D4B4142AA6}" srcOrd="0" destOrd="0" presId="urn:microsoft.com/office/officeart/2018/2/layout/IconLabelDescriptionList"/>
    <dgm:cxn modelId="{5803609A-77A9-4765-87FA-CAC8BA206C68}" type="presParOf" srcId="{FC9E29C4-65FA-4934-9C41-7856B380D6EA}" destId="{988258F5-166B-4F7F-B393-D6BABAB45DE1}" srcOrd="1" destOrd="0" presId="urn:microsoft.com/office/officeart/2018/2/layout/IconLabelDescriptionList"/>
    <dgm:cxn modelId="{028AACD4-F1A8-475F-BE27-AC0095AAA16C}" type="presParOf" srcId="{FC9E29C4-65FA-4934-9C41-7856B380D6EA}" destId="{741139BA-E19F-465E-AD1A-4339FED2E954}" srcOrd="2" destOrd="0" presId="urn:microsoft.com/office/officeart/2018/2/layout/IconLabelDescriptionList"/>
    <dgm:cxn modelId="{00A98517-35BC-4329-8EEB-28178E5AC99A}" type="presParOf" srcId="{FC9E29C4-65FA-4934-9C41-7856B380D6EA}" destId="{9C7DFC44-4363-47E1-889A-FFD07744D2AD}" srcOrd="3" destOrd="0" presId="urn:microsoft.com/office/officeart/2018/2/layout/IconLabelDescriptionList"/>
    <dgm:cxn modelId="{9FDC9ED0-1E09-4097-989B-3727B69E3DB1}" type="presParOf" srcId="{FC9E29C4-65FA-4934-9C41-7856B380D6EA}" destId="{9CD6C419-14DA-40C7-9B46-3C2E0E2CBAAB}" srcOrd="4" destOrd="0" presId="urn:microsoft.com/office/officeart/2018/2/layout/IconLabelDescriptionList"/>
    <dgm:cxn modelId="{89D0EE87-802B-4988-BA3D-1D82F28D8DC1}" type="presParOf" srcId="{56FE2873-5684-4844-A13B-622022E8B990}" destId="{015B6ADF-592D-44F8-AD08-0B261493F1D3}" srcOrd="1" destOrd="0" presId="urn:microsoft.com/office/officeart/2018/2/layout/IconLabelDescriptionList"/>
    <dgm:cxn modelId="{8A3860C7-6ED5-4AAE-A40E-D30AFFC9D23F}" type="presParOf" srcId="{56FE2873-5684-4844-A13B-622022E8B990}" destId="{86C15F54-15EF-48E5-83F1-8CC17B1D5CB8}" srcOrd="2" destOrd="0" presId="urn:microsoft.com/office/officeart/2018/2/layout/IconLabelDescriptionList"/>
    <dgm:cxn modelId="{1CED204A-3C81-4259-B381-E5E4B6C1F58D}" type="presParOf" srcId="{86C15F54-15EF-48E5-83F1-8CC17B1D5CB8}" destId="{75064D38-1562-40C5-9EC7-63257EB3EFE3}" srcOrd="0" destOrd="0" presId="urn:microsoft.com/office/officeart/2018/2/layout/IconLabelDescriptionList"/>
    <dgm:cxn modelId="{BC9EF657-C235-4E99-A7C4-B9CC9C1D6205}" type="presParOf" srcId="{86C15F54-15EF-48E5-83F1-8CC17B1D5CB8}" destId="{6FD8BE0D-79EE-4B64-A121-5A540512BADE}" srcOrd="1" destOrd="0" presId="urn:microsoft.com/office/officeart/2018/2/layout/IconLabelDescriptionList"/>
    <dgm:cxn modelId="{25BB4B6E-0E24-4B61-8C8A-AA1E9FFCBFD5}" type="presParOf" srcId="{86C15F54-15EF-48E5-83F1-8CC17B1D5CB8}" destId="{698848D0-AA40-4801-8982-B7F97EE3B462}" srcOrd="2" destOrd="0" presId="urn:microsoft.com/office/officeart/2018/2/layout/IconLabelDescriptionList"/>
    <dgm:cxn modelId="{1CE897A6-3E78-4C38-9C17-159462CACACF}" type="presParOf" srcId="{86C15F54-15EF-48E5-83F1-8CC17B1D5CB8}" destId="{4E0EEA60-0653-4ABC-BB28-83A8D865AF18}" srcOrd="3" destOrd="0" presId="urn:microsoft.com/office/officeart/2018/2/layout/IconLabelDescriptionList"/>
    <dgm:cxn modelId="{F1DB74D1-0783-44F9-A5C0-7F70E99DFE80}" type="presParOf" srcId="{86C15F54-15EF-48E5-83F1-8CC17B1D5CB8}" destId="{78DCF702-2382-4A65-8C1B-1E84A6908772}"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051E55-17EE-4387-9DD2-A56655B3789C}" type="doc">
      <dgm:prSet loTypeId="urn:microsoft.com/office/officeart/2018/2/layout/IconCircleList" loCatId="icon" qsTypeId="urn:microsoft.com/office/officeart/2005/8/quickstyle/simple1" qsCatId="simple" csTypeId="urn:microsoft.com/office/officeart/2005/8/colors/accent2_1" csCatId="accent2" phldr="1"/>
      <dgm:spPr/>
      <dgm:t>
        <a:bodyPr/>
        <a:lstStyle/>
        <a:p>
          <a:endParaRPr lang="en-US"/>
        </a:p>
      </dgm:t>
    </dgm:pt>
    <dgm:pt modelId="{2EA03475-5FA8-4ED1-9B3A-86BBC282BB04}">
      <dgm:prSet/>
      <dgm:spPr/>
      <dgm:t>
        <a:bodyPr/>
        <a:lstStyle/>
        <a:p>
          <a:pPr>
            <a:lnSpc>
              <a:spcPct val="100000"/>
            </a:lnSpc>
          </a:pPr>
          <a:r>
            <a:rPr lang="en-US" dirty="0">
              <a:latin typeface="+mn-lt"/>
            </a:rPr>
            <a:t>One-on-one sessions with written feedback: in person or virtual </a:t>
          </a:r>
        </a:p>
      </dgm:t>
    </dgm:pt>
    <dgm:pt modelId="{03720A83-90D2-43B0-9934-CEC3793B2D04}" type="parTrans" cxnId="{039AB172-C33D-457D-B32C-4237CD799FFE}">
      <dgm:prSet/>
      <dgm:spPr/>
      <dgm:t>
        <a:bodyPr/>
        <a:lstStyle/>
        <a:p>
          <a:endParaRPr lang="en-US"/>
        </a:p>
      </dgm:t>
    </dgm:pt>
    <dgm:pt modelId="{CB0CD9E2-3FF5-448B-B20C-C4E736143BCA}" type="sibTrans" cxnId="{039AB172-C33D-457D-B32C-4237CD799FFE}">
      <dgm:prSet/>
      <dgm:spPr/>
      <dgm:t>
        <a:bodyPr/>
        <a:lstStyle/>
        <a:p>
          <a:pPr>
            <a:lnSpc>
              <a:spcPct val="100000"/>
            </a:lnSpc>
          </a:pPr>
          <a:endParaRPr lang="en-US"/>
        </a:p>
      </dgm:t>
    </dgm:pt>
    <dgm:pt modelId="{A833D602-A02C-46B8-BF64-DCF3A924200C}">
      <dgm:prSet/>
      <dgm:spPr/>
      <dgm:t>
        <a:bodyPr/>
        <a:lstStyle/>
        <a:p>
          <a:pPr>
            <a:lnSpc>
              <a:spcPct val="100000"/>
            </a:lnSpc>
          </a:pPr>
          <a:r>
            <a:rPr lang="en-US" dirty="0"/>
            <a:t>Some evening and weekend hours available</a:t>
          </a:r>
        </a:p>
      </dgm:t>
    </dgm:pt>
    <dgm:pt modelId="{664BFCBE-583B-4412-8473-5E4EB6368A2F}" type="parTrans" cxnId="{E551A02B-7930-451E-A384-036D5AFD11F7}">
      <dgm:prSet/>
      <dgm:spPr/>
      <dgm:t>
        <a:bodyPr/>
        <a:lstStyle/>
        <a:p>
          <a:endParaRPr lang="en-US"/>
        </a:p>
      </dgm:t>
    </dgm:pt>
    <dgm:pt modelId="{0A601AA1-1BA2-4CEE-B879-1B8429146A72}" type="sibTrans" cxnId="{E551A02B-7930-451E-A384-036D5AFD11F7}">
      <dgm:prSet/>
      <dgm:spPr/>
      <dgm:t>
        <a:bodyPr/>
        <a:lstStyle/>
        <a:p>
          <a:pPr>
            <a:lnSpc>
              <a:spcPct val="100000"/>
            </a:lnSpc>
          </a:pPr>
          <a:endParaRPr lang="en-US"/>
        </a:p>
      </dgm:t>
    </dgm:pt>
    <dgm:pt modelId="{61F49BB7-060E-4949-A975-441FD2CF25DA}">
      <dgm:prSet/>
      <dgm:spPr/>
      <dgm:t>
        <a:bodyPr/>
        <a:lstStyle/>
        <a:p>
          <a:pPr>
            <a:lnSpc>
              <a:spcPct val="100000"/>
            </a:lnSpc>
          </a:pPr>
          <a:r>
            <a:rPr lang="en-US" dirty="0"/>
            <a:t>Broad experience in graduate level writing in the health sciences</a:t>
          </a:r>
        </a:p>
      </dgm:t>
    </dgm:pt>
    <dgm:pt modelId="{FBB25350-6DE9-4170-A290-FE90AAF4437A}" type="parTrans" cxnId="{429FD90B-91F5-4A3A-A023-53B14B25E989}">
      <dgm:prSet/>
      <dgm:spPr/>
      <dgm:t>
        <a:bodyPr/>
        <a:lstStyle/>
        <a:p>
          <a:endParaRPr lang="en-US"/>
        </a:p>
      </dgm:t>
    </dgm:pt>
    <dgm:pt modelId="{DB30C5AF-25BB-437C-9762-AEC6D21A8FDD}" type="sibTrans" cxnId="{429FD90B-91F5-4A3A-A023-53B14B25E989}">
      <dgm:prSet/>
      <dgm:spPr/>
      <dgm:t>
        <a:bodyPr/>
        <a:lstStyle/>
        <a:p>
          <a:pPr>
            <a:lnSpc>
              <a:spcPct val="100000"/>
            </a:lnSpc>
          </a:pPr>
          <a:endParaRPr lang="en-US"/>
        </a:p>
      </dgm:t>
    </dgm:pt>
    <dgm:pt modelId="{60842788-3687-401A-8375-AAB462FB8AC6}">
      <dgm:prSet/>
      <dgm:spPr/>
      <dgm:t>
        <a:bodyPr/>
        <a:lstStyle/>
        <a:p>
          <a:pPr>
            <a:lnSpc>
              <a:spcPct val="100000"/>
            </a:lnSpc>
          </a:pPr>
          <a:r>
            <a:rPr lang="en-US" dirty="0"/>
            <a:t>Online resources (APA, grammar, paraphrase, GenAI guidance)</a:t>
          </a:r>
        </a:p>
      </dgm:t>
    </dgm:pt>
    <dgm:pt modelId="{9BCBD761-168B-46BF-B02D-932552E973D0}" type="parTrans" cxnId="{1B149239-6767-4D10-85A5-E36D21D218FD}">
      <dgm:prSet/>
      <dgm:spPr/>
      <dgm:t>
        <a:bodyPr/>
        <a:lstStyle/>
        <a:p>
          <a:endParaRPr lang="en-US"/>
        </a:p>
      </dgm:t>
    </dgm:pt>
    <dgm:pt modelId="{726A1275-28CC-4CC8-96C2-0E69AF0682C2}" type="sibTrans" cxnId="{1B149239-6767-4D10-85A5-E36D21D218FD}">
      <dgm:prSet/>
      <dgm:spPr/>
      <dgm:t>
        <a:bodyPr/>
        <a:lstStyle/>
        <a:p>
          <a:endParaRPr lang="en-US"/>
        </a:p>
      </dgm:t>
    </dgm:pt>
    <dgm:pt modelId="{A62726CE-715B-477D-9881-9CB793D166AE}" type="pres">
      <dgm:prSet presAssocID="{C9051E55-17EE-4387-9DD2-A56655B3789C}" presName="root" presStyleCnt="0">
        <dgm:presLayoutVars>
          <dgm:dir/>
          <dgm:resizeHandles val="exact"/>
        </dgm:presLayoutVars>
      </dgm:prSet>
      <dgm:spPr/>
    </dgm:pt>
    <dgm:pt modelId="{EEA11FA1-8C23-4584-96CF-54E3C1BC18F2}" type="pres">
      <dgm:prSet presAssocID="{C9051E55-17EE-4387-9DD2-A56655B3789C}" presName="container" presStyleCnt="0">
        <dgm:presLayoutVars>
          <dgm:dir/>
          <dgm:resizeHandles val="exact"/>
        </dgm:presLayoutVars>
      </dgm:prSet>
      <dgm:spPr/>
    </dgm:pt>
    <dgm:pt modelId="{2A545761-D289-494E-8110-A5C36FFA227D}" type="pres">
      <dgm:prSet presAssocID="{2EA03475-5FA8-4ED1-9B3A-86BBC282BB04}" presName="compNode" presStyleCnt="0"/>
      <dgm:spPr/>
    </dgm:pt>
    <dgm:pt modelId="{41F8350D-32CD-4AAC-938F-57C5488F86EA}" type="pres">
      <dgm:prSet presAssocID="{2EA03475-5FA8-4ED1-9B3A-86BBC282BB04}" presName="iconBgRect" presStyleLbl="bgShp" presStyleIdx="0" presStyleCnt="4"/>
      <dgm:spPr/>
    </dgm:pt>
    <dgm:pt modelId="{EAF2CE79-6CCA-46F2-969C-6C3B67D41558}" type="pres">
      <dgm:prSet presAssocID="{2EA03475-5FA8-4ED1-9B3A-86BBC282BB04}"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erson with Idea"/>
        </a:ext>
      </dgm:extLst>
    </dgm:pt>
    <dgm:pt modelId="{30034A4C-BEB5-4399-BAFA-55A213D81A36}" type="pres">
      <dgm:prSet presAssocID="{2EA03475-5FA8-4ED1-9B3A-86BBC282BB04}" presName="spaceRect" presStyleCnt="0"/>
      <dgm:spPr/>
    </dgm:pt>
    <dgm:pt modelId="{43C4EC8E-C87A-4C40-8B19-9D079B58EC96}" type="pres">
      <dgm:prSet presAssocID="{2EA03475-5FA8-4ED1-9B3A-86BBC282BB04}" presName="textRect" presStyleLbl="revTx" presStyleIdx="0" presStyleCnt="4">
        <dgm:presLayoutVars>
          <dgm:chMax val="1"/>
          <dgm:chPref val="1"/>
        </dgm:presLayoutVars>
      </dgm:prSet>
      <dgm:spPr/>
    </dgm:pt>
    <dgm:pt modelId="{C6D14B95-13A5-45EB-AB4A-2C6200698011}" type="pres">
      <dgm:prSet presAssocID="{CB0CD9E2-3FF5-448B-B20C-C4E736143BCA}" presName="sibTrans" presStyleLbl="sibTrans2D1" presStyleIdx="0" presStyleCnt="0"/>
      <dgm:spPr/>
    </dgm:pt>
    <dgm:pt modelId="{F57EE6C8-FCEA-4000-A123-1FDCF3F13B12}" type="pres">
      <dgm:prSet presAssocID="{A833D602-A02C-46B8-BF64-DCF3A924200C}" presName="compNode" presStyleCnt="0"/>
      <dgm:spPr/>
    </dgm:pt>
    <dgm:pt modelId="{636485EC-D638-4982-987C-50C809EAAC3C}" type="pres">
      <dgm:prSet presAssocID="{A833D602-A02C-46B8-BF64-DCF3A924200C}" presName="iconBgRect" presStyleLbl="bgShp" presStyleIdx="1" presStyleCnt="4"/>
      <dgm:spPr/>
    </dgm:pt>
    <dgm:pt modelId="{323C824E-23D1-41B4-A147-E3CBEEF00888}" type="pres">
      <dgm:prSet presAssocID="{A833D602-A02C-46B8-BF64-DCF3A924200C}"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4C139687-3D5B-4284-9467-133064810206}" type="pres">
      <dgm:prSet presAssocID="{A833D602-A02C-46B8-BF64-DCF3A924200C}" presName="spaceRect" presStyleCnt="0"/>
      <dgm:spPr/>
    </dgm:pt>
    <dgm:pt modelId="{89B16A65-3D25-4D90-8262-A2E7C48D5B18}" type="pres">
      <dgm:prSet presAssocID="{A833D602-A02C-46B8-BF64-DCF3A924200C}" presName="textRect" presStyleLbl="revTx" presStyleIdx="1" presStyleCnt="4">
        <dgm:presLayoutVars>
          <dgm:chMax val="1"/>
          <dgm:chPref val="1"/>
        </dgm:presLayoutVars>
      </dgm:prSet>
      <dgm:spPr/>
    </dgm:pt>
    <dgm:pt modelId="{98B36923-0F2A-4D68-A09F-CCC2C08D06D1}" type="pres">
      <dgm:prSet presAssocID="{0A601AA1-1BA2-4CEE-B879-1B8429146A72}" presName="sibTrans" presStyleLbl="sibTrans2D1" presStyleIdx="0" presStyleCnt="0"/>
      <dgm:spPr/>
    </dgm:pt>
    <dgm:pt modelId="{F82E74B3-F0DD-4C4A-A5D5-09061018EC57}" type="pres">
      <dgm:prSet presAssocID="{61F49BB7-060E-4949-A975-441FD2CF25DA}" presName="compNode" presStyleCnt="0"/>
      <dgm:spPr/>
    </dgm:pt>
    <dgm:pt modelId="{9A94095A-7D46-4967-8D5E-09F5FF0550AE}" type="pres">
      <dgm:prSet presAssocID="{61F49BB7-060E-4949-A975-441FD2CF25DA}" presName="iconBgRect" presStyleLbl="bgShp" presStyleIdx="2" presStyleCnt="4"/>
      <dgm:spPr/>
    </dgm:pt>
    <dgm:pt modelId="{E6F1F3EA-7441-4DA2-8AAB-69B5A7749372}" type="pres">
      <dgm:prSet presAssocID="{61F49BB7-060E-4949-A975-441FD2CF25D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eeting"/>
        </a:ext>
      </dgm:extLst>
    </dgm:pt>
    <dgm:pt modelId="{97CB9E9A-A667-4647-86B6-FF858E4480E3}" type="pres">
      <dgm:prSet presAssocID="{61F49BB7-060E-4949-A975-441FD2CF25DA}" presName="spaceRect" presStyleCnt="0"/>
      <dgm:spPr/>
    </dgm:pt>
    <dgm:pt modelId="{0F73A2E4-7D09-4609-859E-D47D558CC3DE}" type="pres">
      <dgm:prSet presAssocID="{61F49BB7-060E-4949-A975-441FD2CF25DA}" presName="textRect" presStyleLbl="revTx" presStyleIdx="2" presStyleCnt="4">
        <dgm:presLayoutVars>
          <dgm:chMax val="1"/>
          <dgm:chPref val="1"/>
        </dgm:presLayoutVars>
      </dgm:prSet>
      <dgm:spPr/>
    </dgm:pt>
    <dgm:pt modelId="{2CA7ABBD-DF62-46F7-A606-94EE82CF83AE}" type="pres">
      <dgm:prSet presAssocID="{DB30C5AF-25BB-437C-9762-AEC6D21A8FDD}" presName="sibTrans" presStyleLbl="sibTrans2D1" presStyleIdx="0" presStyleCnt="0"/>
      <dgm:spPr/>
    </dgm:pt>
    <dgm:pt modelId="{67B9083A-A1C0-4A1F-A8ED-64A74E6C567B}" type="pres">
      <dgm:prSet presAssocID="{60842788-3687-401A-8375-AAB462FB8AC6}" presName="compNode" presStyleCnt="0"/>
      <dgm:spPr/>
    </dgm:pt>
    <dgm:pt modelId="{BFEEF62E-317D-4239-AC63-CFAA28EE2189}" type="pres">
      <dgm:prSet presAssocID="{60842788-3687-401A-8375-AAB462FB8AC6}" presName="iconBgRect" presStyleLbl="bgShp" presStyleIdx="3" presStyleCnt="4"/>
      <dgm:spPr/>
    </dgm:pt>
    <dgm:pt modelId="{9C994FC3-6E98-4A40-A3DD-4AA060C4DA1A}" type="pres">
      <dgm:prSet presAssocID="{60842788-3687-401A-8375-AAB462FB8AC6}"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osed Quotation Mark"/>
        </a:ext>
      </dgm:extLst>
    </dgm:pt>
    <dgm:pt modelId="{62BF971A-4994-4D68-B553-37317F451516}" type="pres">
      <dgm:prSet presAssocID="{60842788-3687-401A-8375-AAB462FB8AC6}" presName="spaceRect" presStyleCnt="0"/>
      <dgm:spPr/>
    </dgm:pt>
    <dgm:pt modelId="{32972203-9D88-4F4D-A8C3-ECE507EB438D}" type="pres">
      <dgm:prSet presAssocID="{60842788-3687-401A-8375-AAB462FB8AC6}" presName="textRect" presStyleLbl="revTx" presStyleIdx="3" presStyleCnt="4">
        <dgm:presLayoutVars>
          <dgm:chMax val="1"/>
          <dgm:chPref val="1"/>
        </dgm:presLayoutVars>
      </dgm:prSet>
      <dgm:spPr/>
    </dgm:pt>
  </dgm:ptLst>
  <dgm:cxnLst>
    <dgm:cxn modelId="{429FD90B-91F5-4A3A-A023-53B14B25E989}" srcId="{C9051E55-17EE-4387-9DD2-A56655B3789C}" destId="{61F49BB7-060E-4949-A975-441FD2CF25DA}" srcOrd="2" destOrd="0" parTransId="{FBB25350-6DE9-4170-A290-FE90AAF4437A}" sibTransId="{DB30C5AF-25BB-437C-9762-AEC6D21A8FDD}"/>
    <dgm:cxn modelId="{E551A02B-7930-451E-A384-036D5AFD11F7}" srcId="{C9051E55-17EE-4387-9DD2-A56655B3789C}" destId="{A833D602-A02C-46B8-BF64-DCF3A924200C}" srcOrd="1" destOrd="0" parTransId="{664BFCBE-583B-4412-8473-5E4EB6368A2F}" sibTransId="{0A601AA1-1BA2-4CEE-B879-1B8429146A72}"/>
    <dgm:cxn modelId="{C181D334-6CF6-4435-ADA9-B06341086E67}" type="presOf" srcId="{61F49BB7-060E-4949-A975-441FD2CF25DA}" destId="{0F73A2E4-7D09-4609-859E-D47D558CC3DE}" srcOrd="0" destOrd="0" presId="urn:microsoft.com/office/officeart/2018/2/layout/IconCircleList"/>
    <dgm:cxn modelId="{1B149239-6767-4D10-85A5-E36D21D218FD}" srcId="{C9051E55-17EE-4387-9DD2-A56655B3789C}" destId="{60842788-3687-401A-8375-AAB462FB8AC6}" srcOrd="3" destOrd="0" parTransId="{9BCBD761-168B-46BF-B02D-932552E973D0}" sibTransId="{726A1275-28CC-4CC8-96C2-0E69AF0682C2}"/>
    <dgm:cxn modelId="{CE87D93F-BEE9-4C4F-9013-522D768EE78A}" type="presOf" srcId="{DB30C5AF-25BB-437C-9762-AEC6D21A8FDD}" destId="{2CA7ABBD-DF62-46F7-A606-94EE82CF83AE}" srcOrd="0" destOrd="0" presId="urn:microsoft.com/office/officeart/2018/2/layout/IconCircleList"/>
    <dgm:cxn modelId="{11E1016B-999C-4D40-9094-FFDB018FA057}" type="presOf" srcId="{0A601AA1-1BA2-4CEE-B879-1B8429146A72}" destId="{98B36923-0F2A-4D68-A09F-CCC2C08D06D1}" srcOrd="0" destOrd="0" presId="urn:microsoft.com/office/officeart/2018/2/layout/IconCircleList"/>
    <dgm:cxn modelId="{039AB172-C33D-457D-B32C-4237CD799FFE}" srcId="{C9051E55-17EE-4387-9DD2-A56655B3789C}" destId="{2EA03475-5FA8-4ED1-9B3A-86BBC282BB04}" srcOrd="0" destOrd="0" parTransId="{03720A83-90D2-43B0-9934-CEC3793B2D04}" sibTransId="{CB0CD9E2-3FF5-448B-B20C-C4E736143BCA}"/>
    <dgm:cxn modelId="{5C9EBC87-2A98-49D6-9396-A6ADB6F9BDC3}" type="presOf" srcId="{CB0CD9E2-3FF5-448B-B20C-C4E736143BCA}" destId="{C6D14B95-13A5-45EB-AB4A-2C6200698011}" srcOrd="0" destOrd="0" presId="urn:microsoft.com/office/officeart/2018/2/layout/IconCircleList"/>
    <dgm:cxn modelId="{B57887B5-776C-468B-BB9C-B0B270F8B3CA}" type="presOf" srcId="{2EA03475-5FA8-4ED1-9B3A-86BBC282BB04}" destId="{43C4EC8E-C87A-4C40-8B19-9D079B58EC96}" srcOrd="0" destOrd="0" presId="urn:microsoft.com/office/officeart/2018/2/layout/IconCircleList"/>
    <dgm:cxn modelId="{921B57C7-6FAE-4CC3-85CA-216E1CEA83B6}" type="presOf" srcId="{A833D602-A02C-46B8-BF64-DCF3A924200C}" destId="{89B16A65-3D25-4D90-8262-A2E7C48D5B18}" srcOrd="0" destOrd="0" presId="urn:microsoft.com/office/officeart/2018/2/layout/IconCircleList"/>
    <dgm:cxn modelId="{61D3D8DD-5066-4214-8DFA-FE49AEEF743A}" type="presOf" srcId="{C9051E55-17EE-4387-9DD2-A56655B3789C}" destId="{A62726CE-715B-477D-9881-9CB793D166AE}" srcOrd="0" destOrd="0" presId="urn:microsoft.com/office/officeart/2018/2/layout/IconCircleList"/>
    <dgm:cxn modelId="{DD4EC2EA-6230-4531-BDB7-E9C2FA0AA459}" type="presOf" srcId="{60842788-3687-401A-8375-AAB462FB8AC6}" destId="{32972203-9D88-4F4D-A8C3-ECE507EB438D}" srcOrd="0" destOrd="0" presId="urn:microsoft.com/office/officeart/2018/2/layout/IconCircleList"/>
    <dgm:cxn modelId="{B542A6DB-236C-4E42-A2CC-E52A6A02708C}" type="presParOf" srcId="{A62726CE-715B-477D-9881-9CB793D166AE}" destId="{EEA11FA1-8C23-4584-96CF-54E3C1BC18F2}" srcOrd="0" destOrd="0" presId="urn:microsoft.com/office/officeart/2018/2/layout/IconCircleList"/>
    <dgm:cxn modelId="{33B478AB-83FC-4817-A42B-14158B986ACD}" type="presParOf" srcId="{EEA11FA1-8C23-4584-96CF-54E3C1BC18F2}" destId="{2A545761-D289-494E-8110-A5C36FFA227D}" srcOrd="0" destOrd="0" presId="urn:microsoft.com/office/officeart/2018/2/layout/IconCircleList"/>
    <dgm:cxn modelId="{BC70A2FF-C918-45E8-B9FD-6B7A74F00952}" type="presParOf" srcId="{2A545761-D289-494E-8110-A5C36FFA227D}" destId="{41F8350D-32CD-4AAC-938F-57C5488F86EA}" srcOrd="0" destOrd="0" presId="urn:microsoft.com/office/officeart/2018/2/layout/IconCircleList"/>
    <dgm:cxn modelId="{124D5945-1236-435C-BCA8-CBEFE34A5639}" type="presParOf" srcId="{2A545761-D289-494E-8110-A5C36FFA227D}" destId="{EAF2CE79-6CCA-46F2-969C-6C3B67D41558}" srcOrd="1" destOrd="0" presId="urn:microsoft.com/office/officeart/2018/2/layout/IconCircleList"/>
    <dgm:cxn modelId="{DBD7A30D-1B84-4C13-A270-E4FC6D4C574E}" type="presParOf" srcId="{2A545761-D289-494E-8110-A5C36FFA227D}" destId="{30034A4C-BEB5-4399-BAFA-55A213D81A36}" srcOrd="2" destOrd="0" presId="urn:microsoft.com/office/officeart/2018/2/layout/IconCircleList"/>
    <dgm:cxn modelId="{1933585C-87EB-4ED5-AE2C-072AA6935699}" type="presParOf" srcId="{2A545761-D289-494E-8110-A5C36FFA227D}" destId="{43C4EC8E-C87A-4C40-8B19-9D079B58EC96}" srcOrd="3" destOrd="0" presId="urn:microsoft.com/office/officeart/2018/2/layout/IconCircleList"/>
    <dgm:cxn modelId="{E733F8C1-0BA7-4D88-BB19-071381900C61}" type="presParOf" srcId="{EEA11FA1-8C23-4584-96CF-54E3C1BC18F2}" destId="{C6D14B95-13A5-45EB-AB4A-2C6200698011}" srcOrd="1" destOrd="0" presId="urn:microsoft.com/office/officeart/2018/2/layout/IconCircleList"/>
    <dgm:cxn modelId="{CA54EA0D-A044-4C0C-B4C2-9ABB83E86948}" type="presParOf" srcId="{EEA11FA1-8C23-4584-96CF-54E3C1BC18F2}" destId="{F57EE6C8-FCEA-4000-A123-1FDCF3F13B12}" srcOrd="2" destOrd="0" presId="urn:microsoft.com/office/officeart/2018/2/layout/IconCircleList"/>
    <dgm:cxn modelId="{C1C2CC5A-A189-4882-A8BE-035156A6A0CD}" type="presParOf" srcId="{F57EE6C8-FCEA-4000-A123-1FDCF3F13B12}" destId="{636485EC-D638-4982-987C-50C809EAAC3C}" srcOrd="0" destOrd="0" presId="urn:microsoft.com/office/officeart/2018/2/layout/IconCircleList"/>
    <dgm:cxn modelId="{6460DF4C-9A2D-4852-B7CE-C6FB383C3D50}" type="presParOf" srcId="{F57EE6C8-FCEA-4000-A123-1FDCF3F13B12}" destId="{323C824E-23D1-41B4-A147-E3CBEEF00888}" srcOrd="1" destOrd="0" presId="urn:microsoft.com/office/officeart/2018/2/layout/IconCircleList"/>
    <dgm:cxn modelId="{37EAF71A-1C7E-496C-A559-A7C472CDB5A7}" type="presParOf" srcId="{F57EE6C8-FCEA-4000-A123-1FDCF3F13B12}" destId="{4C139687-3D5B-4284-9467-133064810206}" srcOrd="2" destOrd="0" presId="urn:microsoft.com/office/officeart/2018/2/layout/IconCircleList"/>
    <dgm:cxn modelId="{BB586F77-0D24-483C-9FD2-61CB2B2AD57B}" type="presParOf" srcId="{F57EE6C8-FCEA-4000-A123-1FDCF3F13B12}" destId="{89B16A65-3D25-4D90-8262-A2E7C48D5B18}" srcOrd="3" destOrd="0" presId="urn:microsoft.com/office/officeart/2018/2/layout/IconCircleList"/>
    <dgm:cxn modelId="{94B542B4-7A90-47B8-809B-EA1E6BDD7BB0}" type="presParOf" srcId="{EEA11FA1-8C23-4584-96CF-54E3C1BC18F2}" destId="{98B36923-0F2A-4D68-A09F-CCC2C08D06D1}" srcOrd="3" destOrd="0" presId="urn:microsoft.com/office/officeart/2018/2/layout/IconCircleList"/>
    <dgm:cxn modelId="{494AC698-AF2E-466A-A42C-A82B76BB2C32}" type="presParOf" srcId="{EEA11FA1-8C23-4584-96CF-54E3C1BC18F2}" destId="{F82E74B3-F0DD-4C4A-A5D5-09061018EC57}" srcOrd="4" destOrd="0" presId="urn:microsoft.com/office/officeart/2018/2/layout/IconCircleList"/>
    <dgm:cxn modelId="{92EEF018-E4F7-4781-BCC2-A6F7559B6DC4}" type="presParOf" srcId="{F82E74B3-F0DD-4C4A-A5D5-09061018EC57}" destId="{9A94095A-7D46-4967-8D5E-09F5FF0550AE}" srcOrd="0" destOrd="0" presId="urn:microsoft.com/office/officeart/2018/2/layout/IconCircleList"/>
    <dgm:cxn modelId="{C5119503-1265-4410-B1DD-71502DC3B892}" type="presParOf" srcId="{F82E74B3-F0DD-4C4A-A5D5-09061018EC57}" destId="{E6F1F3EA-7441-4DA2-8AAB-69B5A7749372}" srcOrd="1" destOrd="0" presId="urn:microsoft.com/office/officeart/2018/2/layout/IconCircleList"/>
    <dgm:cxn modelId="{95A84563-9DF9-485E-9322-C57858649870}" type="presParOf" srcId="{F82E74B3-F0DD-4C4A-A5D5-09061018EC57}" destId="{97CB9E9A-A667-4647-86B6-FF858E4480E3}" srcOrd="2" destOrd="0" presId="urn:microsoft.com/office/officeart/2018/2/layout/IconCircleList"/>
    <dgm:cxn modelId="{9E95C32A-0F1E-4E8A-896B-EDD9139DE009}" type="presParOf" srcId="{F82E74B3-F0DD-4C4A-A5D5-09061018EC57}" destId="{0F73A2E4-7D09-4609-859E-D47D558CC3DE}" srcOrd="3" destOrd="0" presId="urn:microsoft.com/office/officeart/2018/2/layout/IconCircleList"/>
    <dgm:cxn modelId="{15470AC9-0AD4-427A-B793-F8F69B7EE901}" type="presParOf" srcId="{EEA11FA1-8C23-4584-96CF-54E3C1BC18F2}" destId="{2CA7ABBD-DF62-46F7-A606-94EE82CF83AE}" srcOrd="5" destOrd="0" presId="urn:microsoft.com/office/officeart/2018/2/layout/IconCircleList"/>
    <dgm:cxn modelId="{1345A463-4B7A-4196-BF5E-014F7BF31BF4}" type="presParOf" srcId="{EEA11FA1-8C23-4584-96CF-54E3C1BC18F2}" destId="{67B9083A-A1C0-4A1F-A8ED-64A74E6C567B}" srcOrd="6" destOrd="0" presId="urn:microsoft.com/office/officeart/2018/2/layout/IconCircleList"/>
    <dgm:cxn modelId="{6174D2A3-3469-47B7-B07D-CFB294A41E3A}" type="presParOf" srcId="{67B9083A-A1C0-4A1F-A8ED-64A74E6C567B}" destId="{BFEEF62E-317D-4239-AC63-CFAA28EE2189}" srcOrd="0" destOrd="0" presId="urn:microsoft.com/office/officeart/2018/2/layout/IconCircleList"/>
    <dgm:cxn modelId="{F2FC0E27-B0CE-4DD7-ACF4-AE2751A2CDB0}" type="presParOf" srcId="{67B9083A-A1C0-4A1F-A8ED-64A74E6C567B}" destId="{9C994FC3-6E98-4A40-A3DD-4AA060C4DA1A}" srcOrd="1" destOrd="0" presId="urn:microsoft.com/office/officeart/2018/2/layout/IconCircleList"/>
    <dgm:cxn modelId="{A5BD96F9-A2C7-49AA-908C-D4054CDDD443}" type="presParOf" srcId="{67B9083A-A1C0-4A1F-A8ED-64A74E6C567B}" destId="{62BF971A-4994-4D68-B553-37317F451516}" srcOrd="2" destOrd="0" presId="urn:microsoft.com/office/officeart/2018/2/layout/IconCircleList"/>
    <dgm:cxn modelId="{C66B4AB4-5AE2-4672-BE58-2F6E7B5F75CC}" type="presParOf" srcId="{67B9083A-A1C0-4A1F-A8ED-64A74E6C567B}" destId="{32972203-9D88-4F4D-A8C3-ECE507EB438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1471ADD5-C497-4104-8481-357B5E645AEC}" type="doc">
      <dgm:prSet loTypeId="urn:microsoft.com/office/officeart/2005/8/layout/cycle5" loCatId="cycle" qsTypeId="urn:microsoft.com/office/officeart/2005/8/quickstyle/simple1" qsCatId="simple" csTypeId="urn:microsoft.com/office/officeart/2005/8/colors/colorful5" csCatId="colorful" phldr="1"/>
      <dgm:spPr/>
      <dgm:t>
        <a:bodyPr/>
        <a:lstStyle/>
        <a:p>
          <a:endParaRPr lang="en-US"/>
        </a:p>
      </dgm:t>
    </dgm:pt>
    <dgm:pt modelId="{BFAFFE95-EE5A-489E-84AD-BF82F80E0105}">
      <dgm:prSet phldrT="[Text]"/>
      <dgm:spPr/>
      <dgm:t>
        <a:bodyPr/>
        <a:lstStyle/>
        <a:p>
          <a:r>
            <a:rPr lang="en-US" dirty="0"/>
            <a:t>Understanding the prompt</a:t>
          </a:r>
        </a:p>
      </dgm:t>
    </dgm:pt>
    <dgm:pt modelId="{AE9DEA38-78F1-4A4C-B932-20C2ADA812CC}" type="parTrans" cxnId="{B0BE1588-1261-40B5-95BC-AD57E009F6CA}">
      <dgm:prSet/>
      <dgm:spPr/>
      <dgm:t>
        <a:bodyPr/>
        <a:lstStyle/>
        <a:p>
          <a:endParaRPr lang="en-US"/>
        </a:p>
      </dgm:t>
    </dgm:pt>
    <dgm:pt modelId="{76A9ECB9-2426-4D83-BF7D-03A2E050D0BA}" type="sibTrans" cxnId="{B0BE1588-1261-40B5-95BC-AD57E009F6CA}">
      <dgm:prSet/>
      <dgm:spPr/>
      <dgm:t>
        <a:bodyPr/>
        <a:lstStyle/>
        <a:p>
          <a:endParaRPr lang="en-US"/>
        </a:p>
      </dgm:t>
    </dgm:pt>
    <dgm:pt modelId="{1AD65E07-5C2E-457E-8807-71AF13449182}">
      <dgm:prSet/>
      <dgm:spPr/>
      <dgm:t>
        <a:bodyPr/>
        <a:lstStyle/>
        <a:p>
          <a:r>
            <a:rPr lang="en-US"/>
            <a:t>Brainstorming or freewriting</a:t>
          </a:r>
          <a:endParaRPr lang="en-US" dirty="0"/>
        </a:p>
      </dgm:t>
    </dgm:pt>
    <dgm:pt modelId="{A8C22010-C554-44F7-A322-AE4A32461B49}" type="parTrans" cxnId="{E3FF2939-0825-4456-94E3-40344A8E7B6D}">
      <dgm:prSet/>
      <dgm:spPr/>
      <dgm:t>
        <a:bodyPr/>
        <a:lstStyle/>
        <a:p>
          <a:endParaRPr lang="en-US"/>
        </a:p>
      </dgm:t>
    </dgm:pt>
    <dgm:pt modelId="{00B3C2B2-E380-457F-96AB-8409DA9F5D30}" type="sibTrans" cxnId="{E3FF2939-0825-4456-94E3-40344A8E7B6D}">
      <dgm:prSet/>
      <dgm:spPr/>
      <dgm:t>
        <a:bodyPr/>
        <a:lstStyle/>
        <a:p>
          <a:endParaRPr lang="en-US"/>
        </a:p>
      </dgm:t>
    </dgm:pt>
    <dgm:pt modelId="{B9251D58-7415-4253-A897-0BC9CFA8F4D8}">
      <dgm:prSet/>
      <dgm:spPr/>
      <dgm:t>
        <a:bodyPr/>
        <a:lstStyle/>
        <a:p>
          <a:r>
            <a:rPr lang="en-US"/>
            <a:t>Outlining</a:t>
          </a:r>
          <a:endParaRPr lang="en-US" dirty="0"/>
        </a:p>
      </dgm:t>
    </dgm:pt>
    <dgm:pt modelId="{E03D5456-9BCF-402D-90FD-DF683D6A8168}" type="parTrans" cxnId="{7535F909-454C-4C7B-81FB-645912864E39}">
      <dgm:prSet/>
      <dgm:spPr/>
      <dgm:t>
        <a:bodyPr/>
        <a:lstStyle/>
        <a:p>
          <a:endParaRPr lang="en-US"/>
        </a:p>
      </dgm:t>
    </dgm:pt>
    <dgm:pt modelId="{ADA08342-D201-4E8E-98BD-DAFC8CFF7925}" type="sibTrans" cxnId="{7535F909-454C-4C7B-81FB-645912864E39}">
      <dgm:prSet/>
      <dgm:spPr/>
      <dgm:t>
        <a:bodyPr/>
        <a:lstStyle/>
        <a:p>
          <a:endParaRPr lang="en-US"/>
        </a:p>
      </dgm:t>
    </dgm:pt>
    <dgm:pt modelId="{5DA9F712-3DFC-4390-8176-8735D8CFE02D}">
      <dgm:prSet/>
      <dgm:spPr/>
      <dgm:t>
        <a:bodyPr/>
        <a:lstStyle/>
        <a:p>
          <a:r>
            <a:rPr lang="en-US"/>
            <a:t>Drafting</a:t>
          </a:r>
          <a:endParaRPr lang="en-US" dirty="0"/>
        </a:p>
      </dgm:t>
    </dgm:pt>
    <dgm:pt modelId="{DCF61013-9AF2-480F-9883-1201355706A6}" type="parTrans" cxnId="{FD2E66C8-EBD0-489D-B960-3254533195BB}">
      <dgm:prSet/>
      <dgm:spPr/>
      <dgm:t>
        <a:bodyPr/>
        <a:lstStyle/>
        <a:p>
          <a:endParaRPr lang="en-US"/>
        </a:p>
      </dgm:t>
    </dgm:pt>
    <dgm:pt modelId="{C8947F72-8D05-470D-AFB9-34F66CF557F0}" type="sibTrans" cxnId="{FD2E66C8-EBD0-489D-B960-3254533195BB}">
      <dgm:prSet/>
      <dgm:spPr/>
      <dgm:t>
        <a:bodyPr/>
        <a:lstStyle/>
        <a:p>
          <a:endParaRPr lang="en-US"/>
        </a:p>
      </dgm:t>
    </dgm:pt>
    <dgm:pt modelId="{C01CCE5A-AAEB-47BE-935F-FE75AEF01A1D}">
      <dgm:prSet/>
      <dgm:spPr/>
      <dgm:t>
        <a:bodyPr/>
        <a:lstStyle/>
        <a:p>
          <a:r>
            <a:rPr lang="en-US"/>
            <a:t>Revising </a:t>
          </a:r>
          <a:endParaRPr lang="en-US" dirty="0"/>
        </a:p>
      </dgm:t>
    </dgm:pt>
    <dgm:pt modelId="{B802162D-DE21-4642-A778-B421790E73C5}" type="parTrans" cxnId="{206D117A-D9DC-4A7E-BCA9-161508435869}">
      <dgm:prSet/>
      <dgm:spPr/>
      <dgm:t>
        <a:bodyPr/>
        <a:lstStyle/>
        <a:p>
          <a:endParaRPr lang="en-US"/>
        </a:p>
      </dgm:t>
    </dgm:pt>
    <dgm:pt modelId="{E75176E6-493D-4956-A268-CE5470C03FFE}" type="sibTrans" cxnId="{206D117A-D9DC-4A7E-BCA9-161508435869}">
      <dgm:prSet/>
      <dgm:spPr/>
      <dgm:t>
        <a:bodyPr/>
        <a:lstStyle/>
        <a:p>
          <a:endParaRPr lang="en-US"/>
        </a:p>
      </dgm:t>
    </dgm:pt>
    <dgm:pt modelId="{91FBD381-0C47-4460-8470-4F947B65C3ED}" type="pres">
      <dgm:prSet presAssocID="{1471ADD5-C497-4104-8481-357B5E645AEC}" presName="cycle" presStyleCnt="0">
        <dgm:presLayoutVars>
          <dgm:dir/>
          <dgm:resizeHandles val="exact"/>
        </dgm:presLayoutVars>
      </dgm:prSet>
      <dgm:spPr/>
    </dgm:pt>
    <dgm:pt modelId="{FD7F479B-78BC-40B9-93E8-B8563D2ACBFC}" type="pres">
      <dgm:prSet presAssocID="{BFAFFE95-EE5A-489E-84AD-BF82F80E0105}" presName="node" presStyleLbl="node1" presStyleIdx="0" presStyleCnt="5">
        <dgm:presLayoutVars>
          <dgm:bulletEnabled val="1"/>
        </dgm:presLayoutVars>
      </dgm:prSet>
      <dgm:spPr/>
    </dgm:pt>
    <dgm:pt modelId="{2DA9FBD5-C6FA-48F6-A032-A3E076E94BB5}" type="pres">
      <dgm:prSet presAssocID="{BFAFFE95-EE5A-489E-84AD-BF82F80E0105}" presName="spNode" presStyleCnt="0"/>
      <dgm:spPr/>
    </dgm:pt>
    <dgm:pt modelId="{582079DB-DAD3-4D71-8FB7-D81D51F6C22A}" type="pres">
      <dgm:prSet presAssocID="{76A9ECB9-2426-4D83-BF7D-03A2E050D0BA}" presName="sibTrans" presStyleLbl="sibTrans1D1" presStyleIdx="0" presStyleCnt="5"/>
      <dgm:spPr/>
    </dgm:pt>
    <dgm:pt modelId="{48DB723F-8426-4AEC-839A-8D3556E09AA6}" type="pres">
      <dgm:prSet presAssocID="{1AD65E07-5C2E-457E-8807-71AF13449182}" presName="node" presStyleLbl="node1" presStyleIdx="1" presStyleCnt="5">
        <dgm:presLayoutVars>
          <dgm:bulletEnabled val="1"/>
        </dgm:presLayoutVars>
      </dgm:prSet>
      <dgm:spPr/>
    </dgm:pt>
    <dgm:pt modelId="{F66F6FB9-78EC-405A-8BD9-6A7A55698839}" type="pres">
      <dgm:prSet presAssocID="{1AD65E07-5C2E-457E-8807-71AF13449182}" presName="spNode" presStyleCnt="0"/>
      <dgm:spPr/>
    </dgm:pt>
    <dgm:pt modelId="{52B85C72-00FC-4274-81F5-624DDA332786}" type="pres">
      <dgm:prSet presAssocID="{00B3C2B2-E380-457F-96AB-8409DA9F5D30}" presName="sibTrans" presStyleLbl="sibTrans1D1" presStyleIdx="1" presStyleCnt="5"/>
      <dgm:spPr/>
    </dgm:pt>
    <dgm:pt modelId="{6C1A1AFF-A556-47DB-B13B-F6A67CE58740}" type="pres">
      <dgm:prSet presAssocID="{B9251D58-7415-4253-A897-0BC9CFA8F4D8}" presName="node" presStyleLbl="node1" presStyleIdx="2" presStyleCnt="5">
        <dgm:presLayoutVars>
          <dgm:bulletEnabled val="1"/>
        </dgm:presLayoutVars>
      </dgm:prSet>
      <dgm:spPr/>
    </dgm:pt>
    <dgm:pt modelId="{51A9B8BB-5C56-48D3-8D0B-382DE09E07C2}" type="pres">
      <dgm:prSet presAssocID="{B9251D58-7415-4253-A897-0BC9CFA8F4D8}" presName="spNode" presStyleCnt="0"/>
      <dgm:spPr/>
    </dgm:pt>
    <dgm:pt modelId="{B862A8CD-578F-451B-A72F-C636084E413B}" type="pres">
      <dgm:prSet presAssocID="{ADA08342-D201-4E8E-98BD-DAFC8CFF7925}" presName="sibTrans" presStyleLbl="sibTrans1D1" presStyleIdx="2" presStyleCnt="5"/>
      <dgm:spPr/>
    </dgm:pt>
    <dgm:pt modelId="{D05F9087-6155-4288-99D9-4BC6362AF8A4}" type="pres">
      <dgm:prSet presAssocID="{5DA9F712-3DFC-4390-8176-8735D8CFE02D}" presName="node" presStyleLbl="node1" presStyleIdx="3" presStyleCnt="5">
        <dgm:presLayoutVars>
          <dgm:bulletEnabled val="1"/>
        </dgm:presLayoutVars>
      </dgm:prSet>
      <dgm:spPr/>
    </dgm:pt>
    <dgm:pt modelId="{54F7B0FF-9B9B-465C-B89C-9A47593A5F65}" type="pres">
      <dgm:prSet presAssocID="{5DA9F712-3DFC-4390-8176-8735D8CFE02D}" presName="spNode" presStyleCnt="0"/>
      <dgm:spPr/>
    </dgm:pt>
    <dgm:pt modelId="{4570B985-A94B-4233-A9BC-B586A96F48EB}" type="pres">
      <dgm:prSet presAssocID="{C8947F72-8D05-470D-AFB9-34F66CF557F0}" presName="sibTrans" presStyleLbl="sibTrans1D1" presStyleIdx="3" presStyleCnt="5"/>
      <dgm:spPr/>
    </dgm:pt>
    <dgm:pt modelId="{413E6E7D-4D4A-4901-9EDD-A0714CC02442}" type="pres">
      <dgm:prSet presAssocID="{C01CCE5A-AAEB-47BE-935F-FE75AEF01A1D}" presName="node" presStyleLbl="node1" presStyleIdx="4" presStyleCnt="5">
        <dgm:presLayoutVars>
          <dgm:bulletEnabled val="1"/>
        </dgm:presLayoutVars>
      </dgm:prSet>
      <dgm:spPr/>
    </dgm:pt>
    <dgm:pt modelId="{C377C460-90B8-4817-93AA-F32404AB9145}" type="pres">
      <dgm:prSet presAssocID="{C01CCE5A-AAEB-47BE-935F-FE75AEF01A1D}" presName="spNode" presStyleCnt="0"/>
      <dgm:spPr/>
    </dgm:pt>
    <dgm:pt modelId="{FE55EB87-CB02-49EA-87BC-478C1079A78E}" type="pres">
      <dgm:prSet presAssocID="{E75176E6-493D-4956-A268-CE5470C03FFE}" presName="sibTrans" presStyleLbl="sibTrans1D1" presStyleIdx="4" presStyleCnt="5"/>
      <dgm:spPr/>
    </dgm:pt>
  </dgm:ptLst>
  <dgm:cxnLst>
    <dgm:cxn modelId="{DC94D101-EEC5-4EEA-AD18-B98D67FFB8C3}" type="presOf" srcId="{BFAFFE95-EE5A-489E-84AD-BF82F80E0105}" destId="{FD7F479B-78BC-40B9-93E8-B8563D2ACBFC}" srcOrd="0" destOrd="0" presId="urn:microsoft.com/office/officeart/2005/8/layout/cycle5"/>
    <dgm:cxn modelId="{F4149406-CA1A-4603-AC7A-9B675920B97E}" type="presOf" srcId="{00B3C2B2-E380-457F-96AB-8409DA9F5D30}" destId="{52B85C72-00FC-4274-81F5-624DDA332786}" srcOrd="0" destOrd="0" presId="urn:microsoft.com/office/officeart/2005/8/layout/cycle5"/>
    <dgm:cxn modelId="{7535F909-454C-4C7B-81FB-645912864E39}" srcId="{1471ADD5-C497-4104-8481-357B5E645AEC}" destId="{B9251D58-7415-4253-A897-0BC9CFA8F4D8}" srcOrd="2" destOrd="0" parTransId="{E03D5456-9BCF-402D-90FD-DF683D6A8168}" sibTransId="{ADA08342-D201-4E8E-98BD-DAFC8CFF7925}"/>
    <dgm:cxn modelId="{E3FF2939-0825-4456-94E3-40344A8E7B6D}" srcId="{1471ADD5-C497-4104-8481-357B5E645AEC}" destId="{1AD65E07-5C2E-457E-8807-71AF13449182}" srcOrd="1" destOrd="0" parTransId="{A8C22010-C554-44F7-A322-AE4A32461B49}" sibTransId="{00B3C2B2-E380-457F-96AB-8409DA9F5D30}"/>
    <dgm:cxn modelId="{D38E9440-EE74-4C67-8071-065085985807}" type="presOf" srcId="{5DA9F712-3DFC-4390-8176-8735D8CFE02D}" destId="{D05F9087-6155-4288-99D9-4BC6362AF8A4}" srcOrd="0" destOrd="0" presId="urn:microsoft.com/office/officeart/2005/8/layout/cycle5"/>
    <dgm:cxn modelId="{5F6F6067-E208-45FE-83A3-05FFE5B1FE75}" type="presOf" srcId="{B9251D58-7415-4253-A897-0BC9CFA8F4D8}" destId="{6C1A1AFF-A556-47DB-B13B-F6A67CE58740}" srcOrd="0" destOrd="0" presId="urn:microsoft.com/office/officeart/2005/8/layout/cycle5"/>
    <dgm:cxn modelId="{50A4494A-DF5B-4D60-A31F-E4FC0279F81E}" type="presOf" srcId="{ADA08342-D201-4E8E-98BD-DAFC8CFF7925}" destId="{B862A8CD-578F-451B-A72F-C636084E413B}" srcOrd="0" destOrd="0" presId="urn:microsoft.com/office/officeart/2005/8/layout/cycle5"/>
    <dgm:cxn modelId="{206D117A-D9DC-4A7E-BCA9-161508435869}" srcId="{1471ADD5-C497-4104-8481-357B5E645AEC}" destId="{C01CCE5A-AAEB-47BE-935F-FE75AEF01A1D}" srcOrd="4" destOrd="0" parTransId="{B802162D-DE21-4642-A778-B421790E73C5}" sibTransId="{E75176E6-493D-4956-A268-CE5470C03FFE}"/>
    <dgm:cxn modelId="{60C2477A-4707-4650-83DC-C9377488C37C}" type="presOf" srcId="{76A9ECB9-2426-4D83-BF7D-03A2E050D0BA}" destId="{582079DB-DAD3-4D71-8FB7-D81D51F6C22A}" srcOrd="0" destOrd="0" presId="urn:microsoft.com/office/officeart/2005/8/layout/cycle5"/>
    <dgm:cxn modelId="{8F502585-3F58-42C8-AA3C-E994F8E44133}" type="presOf" srcId="{E75176E6-493D-4956-A268-CE5470C03FFE}" destId="{FE55EB87-CB02-49EA-87BC-478C1079A78E}" srcOrd="0" destOrd="0" presId="urn:microsoft.com/office/officeart/2005/8/layout/cycle5"/>
    <dgm:cxn modelId="{B0BE1588-1261-40B5-95BC-AD57E009F6CA}" srcId="{1471ADD5-C497-4104-8481-357B5E645AEC}" destId="{BFAFFE95-EE5A-489E-84AD-BF82F80E0105}" srcOrd="0" destOrd="0" parTransId="{AE9DEA38-78F1-4A4C-B932-20C2ADA812CC}" sibTransId="{76A9ECB9-2426-4D83-BF7D-03A2E050D0BA}"/>
    <dgm:cxn modelId="{32B62397-0497-4970-95D7-6627D81679BE}" type="presOf" srcId="{1471ADD5-C497-4104-8481-357B5E645AEC}" destId="{91FBD381-0C47-4460-8470-4F947B65C3ED}" srcOrd="0" destOrd="0" presId="urn:microsoft.com/office/officeart/2005/8/layout/cycle5"/>
    <dgm:cxn modelId="{D0A0EDB2-5B3D-417E-B599-E7E34093C25D}" type="presOf" srcId="{1AD65E07-5C2E-457E-8807-71AF13449182}" destId="{48DB723F-8426-4AEC-839A-8D3556E09AA6}" srcOrd="0" destOrd="0" presId="urn:microsoft.com/office/officeart/2005/8/layout/cycle5"/>
    <dgm:cxn modelId="{150FF7B8-97AE-4064-9D2D-15E6990D0D52}" type="presOf" srcId="{C8947F72-8D05-470D-AFB9-34F66CF557F0}" destId="{4570B985-A94B-4233-A9BC-B586A96F48EB}" srcOrd="0" destOrd="0" presId="urn:microsoft.com/office/officeart/2005/8/layout/cycle5"/>
    <dgm:cxn modelId="{FD2E66C8-EBD0-489D-B960-3254533195BB}" srcId="{1471ADD5-C497-4104-8481-357B5E645AEC}" destId="{5DA9F712-3DFC-4390-8176-8735D8CFE02D}" srcOrd="3" destOrd="0" parTransId="{DCF61013-9AF2-480F-9883-1201355706A6}" sibTransId="{C8947F72-8D05-470D-AFB9-34F66CF557F0}"/>
    <dgm:cxn modelId="{62EA48E5-6996-41A2-81B8-D8CBDACCA6EA}" type="presOf" srcId="{C01CCE5A-AAEB-47BE-935F-FE75AEF01A1D}" destId="{413E6E7D-4D4A-4901-9EDD-A0714CC02442}" srcOrd="0" destOrd="0" presId="urn:microsoft.com/office/officeart/2005/8/layout/cycle5"/>
    <dgm:cxn modelId="{19F25CD8-68C0-4006-8231-F4F6507D47E3}" type="presParOf" srcId="{91FBD381-0C47-4460-8470-4F947B65C3ED}" destId="{FD7F479B-78BC-40B9-93E8-B8563D2ACBFC}" srcOrd="0" destOrd="0" presId="urn:microsoft.com/office/officeart/2005/8/layout/cycle5"/>
    <dgm:cxn modelId="{86DA57D4-6C3A-4695-BC09-1BA0C7F2D8F2}" type="presParOf" srcId="{91FBD381-0C47-4460-8470-4F947B65C3ED}" destId="{2DA9FBD5-C6FA-48F6-A032-A3E076E94BB5}" srcOrd="1" destOrd="0" presId="urn:microsoft.com/office/officeart/2005/8/layout/cycle5"/>
    <dgm:cxn modelId="{F9472B72-93F0-4362-B485-DF892534F17D}" type="presParOf" srcId="{91FBD381-0C47-4460-8470-4F947B65C3ED}" destId="{582079DB-DAD3-4D71-8FB7-D81D51F6C22A}" srcOrd="2" destOrd="0" presId="urn:microsoft.com/office/officeart/2005/8/layout/cycle5"/>
    <dgm:cxn modelId="{53A5434C-4C9A-40C7-913D-A6B30C324941}" type="presParOf" srcId="{91FBD381-0C47-4460-8470-4F947B65C3ED}" destId="{48DB723F-8426-4AEC-839A-8D3556E09AA6}" srcOrd="3" destOrd="0" presId="urn:microsoft.com/office/officeart/2005/8/layout/cycle5"/>
    <dgm:cxn modelId="{C74D8DA0-F2AF-44FE-A5D5-D5528ABE49A2}" type="presParOf" srcId="{91FBD381-0C47-4460-8470-4F947B65C3ED}" destId="{F66F6FB9-78EC-405A-8BD9-6A7A55698839}" srcOrd="4" destOrd="0" presId="urn:microsoft.com/office/officeart/2005/8/layout/cycle5"/>
    <dgm:cxn modelId="{E3728ED0-3DE5-422B-8895-867B634683E4}" type="presParOf" srcId="{91FBD381-0C47-4460-8470-4F947B65C3ED}" destId="{52B85C72-00FC-4274-81F5-624DDA332786}" srcOrd="5" destOrd="0" presId="urn:microsoft.com/office/officeart/2005/8/layout/cycle5"/>
    <dgm:cxn modelId="{E33D6FD0-1287-4E97-AB43-7C0A58FBB6B6}" type="presParOf" srcId="{91FBD381-0C47-4460-8470-4F947B65C3ED}" destId="{6C1A1AFF-A556-47DB-B13B-F6A67CE58740}" srcOrd="6" destOrd="0" presId="urn:microsoft.com/office/officeart/2005/8/layout/cycle5"/>
    <dgm:cxn modelId="{C13D3156-F439-4B9F-93DB-6E66F5BD178B}" type="presParOf" srcId="{91FBD381-0C47-4460-8470-4F947B65C3ED}" destId="{51A9B8BB-5C56-48D3-8D0B-382DE09E07C2}" srcOrd="7" destOrd="0" presId="urn:microsoft.com/office/officeart/2005/8/layout/cycle5"/>
    <dgm:cxn modelId="{50754578-499D-4057-8186-BA39FFC8F495}" type="presParOf" srcId="{91FBD381-0C47-4460-8470-4F947B65C3ED}" destId="{B862A8CD-578F-451B-A72F-C636084E413B}" srcOrd="8" destOrd="0" presId="urn:microsoft.com/office/officeart/2005/8/layout/cycle5"/>
    <dgm:cxn modelId="{403A2919-34AC-433C-A7EC-56481705AD24}" type="presParOf" srcId="{91FBD381-0C47-4460-8470-4F947B65C3ED}" destId="{D05F9087-6155-4288-99D9-4BC6362AF8A4}" srcOrd="9" destOrd="0" presId="urn:microsoft.com/office/officeart/2005/8/layout/cycle5"/>
    <dgm:cxn modelId="{B9487A9C-8BE1-4998-94CA-AD3625B791F3}" type="presParOf" srcId="{91FBD381-0C47-4460-8470-4F947B65C3ED}" destId="{54F7B0FF-9B9B-465C-B89C-9A47593A5F65}" srcOrd="10" destOrd="0" presId="urn:microsoft.com/office/officeart/2005/8/layout/cycle5"/>
    <dgm:cxn modelId="{7BFFEB07-DAB3-4945-85A6-6D3CC6F89442}" type="presParOf" srcId="{91FBD381-0C47-4460-8470-4F947B65C3ED}" destId="{4570B985-A94B-4233-A9BC-B586A96F48EB}" srcOrd="11" destOrd="0" presId="urn:microsoft.com/office/officeart/2005/8/layout/cycle5"/>
    <dgm:cxn modelId="{506AECFF-33E9-47B6-B23D-B6F30285C2D4}" type="presParOf" srcId="{91FBD381-0C47-4460-8470-4F947B65C3ED}" destId="{413E6E7D-4D4A-4901-9EDD-A0714CC02442}" srcOrd="12" destOrd="0" presId="urn:microsoft.com/office/officeart/2005/8/layout/cycle5"/>
    <dgm:cxn modelId="{6AE0C5B7-AD56-4A78-A716-65F795EF33B7}" type="presParOf" srcId="{91FBD381-0C47-4460-8470-4F947B65C3ED}" destId="{C377C460-90B8-4817-93AA-F32404AB9145}" srcOrd="13" destOrd="0" presId="urn:microsoft.com/office/officeart/2005/8/layout/cycle5"/>
    <dgm:cxn modelId="{4D9C82ED-1999-47A8-B768-D34C94E9434E}" type="presParOf" srcId="{91FBD381-0C47-4460-8470-4F947B65C3ED}" destId="{FE55EB87-CB02-49EA-87BC-478C1079A78E}"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695895-5920-4EBB-912F-3C390D0A2FD2}" type="doc">
      <dgm:prSet loTypeId="urn:microsoft.com/office/officeart/2005/8/layout/cycle2" loCatId="cycle" qsTypeId="urn:microsoft.com/office/officeart/2005/8/quickstyle/simple1" qsCatId="simple" csTypeId="urn:microsoft.com/office/officeart/2005/8/colors/accent1_2" csCatId="accent1" phldr="1"/>
      <dgm:spPr/>
    </dgm:pt>
    <dgm:pt modelId="{CD67C1E1-7244-4BE0-9E50-78FEF964F64D}">
      <dgm:prSet phldrT="[Text]"/>
      <dgm:spPr/>
      <dgm:t>
        <a:bodyPr/>
        <a:lstStyle/>
        <a:p>
          <a:r>
            <a:rPr lang="en-US" dirty="0">
              <a:effectLst>
                <a:outerShdw blurRad="38100" dist="38100" dir="2700000" algn="tl">
                  <a:srgbClr val="000000">
                    <a:alpha val="43137"/>
                  </a:srgbClr>
                </a:outerShdw>
              </a:effectLst>
            </a:rPr>
            <a:t>Analyze</a:t>
          </a:r>
          <a:r>
            <a:rPr lang="en-US" dirty="0"/>
            <a:t>	</a:t>
          </a:r>
        </a:p>
      </dgm:t>
    </dgm:pt>
    <dgm:pt modelId="{F2C1B656-78CB-40DF-BDA4-65237BE9FED1}" type="parTrans" cxnId="{C62BD4AA-FBBB-4E74-BF5E-D0493B9B1F2B}">
      <dgm:prSet/>
      <dgm:spPr/>
      <dgm:t>
        <a:bodyPr/>
        <a:lstStyle/>
        <a:p>
          <a:endParaRPr lang="en-US"/>
        </a:p>
      </dgm:t>
    </dgm:pt>
    <dgm:pt modelId="{0E00CEDC-DF23-498B-B45A-155EA91CBF24}" type="sibTrans" cxnId="{C62BD4AA-FBBB-4E74-BF5E-D0493B9B1F2B}">
      <dgm:prSet/>
      <dgm:spPr/>
      <dgm:t>
        <a:bodyPr/>
        <a:lstStyle/>
        <a:p>
          <a:endParaRPr lang="en-US"/>
        </a:p>
      </dgm:t>
    </dgm:pt>
    <dgm:pt modelId="{50469E97-930F-40E5-A0A3-05BC6D1A87DB}">
      <dgm:prSet phldrT="[Text]"/>
      <dgm:spPr/>
      <dgm:t>
        <a:bodyPr/>
        <a:lstStyle/>
        <a:p>
          <a:r>
            <a:rPr lang="en-US" dirty="0">
              <a:effectLst>
                <a:outerShdw blurRad="38100" dist="38100" dir="2700000" algn="tl">
                  <a:srgbClr val="000000">
                    <a:alpha val="43137"/>
                  </a:srgbClr>
                </a:outerShdw>
              </a:effectLst>
            </a:rPr>
            <a:t>Strategize</a:t>
          </a:r>
        </a:p>
      </dgm:t>
    </dgm:pt>
    <dgm:pt modelId="{B2C69A0A-C477-4AD1-A479-EF1386D1F0EC}" type="parTrans" cxnId="{059D82AE-1323-4A4D-A975-A2DE9A964986}">
      <dgm:prSet/>
      <dgm:spPr/>
      <dgm:t>
        <a:bodyPr/>
        <a:lstStyle/>
        <a:p>
          <a:endParaRPr lang="en-US"/>
        </a:p>
      </dgm:t>
    </dgm:pt>
    <dgm:pt modelId="{1DDAA47F-3715-408E-A134-91B55461B52F}" type="sibTrans" cxnId="{059D82AE-1323-4A4D-A975-A2DE9A964986}">
      <dgm:prSet/>
      <dgm:spPr/>
      <dgm:t>
        <a:bodyPr/>
        <a:lstStyle/>
        <a:p>
          <a:endParaRPr lang="en-US"/>
        </a:p>
      </dgm:t>
    </dgm:pt>
    <dgm:pt modelId="{49EDE135-7AEE-4819-9214-C095D83404F6}">
      <dgm:prSet phldrT="[Text]"/>
      <dgm:spPr/>
      <dgm:t>
        <a:bodyPr/>
        <a:lstStyle/>
        <a:p>
          <a:r>
            <a:rPr lang="en-US" dirty="0">
              <a:effectLst>
                <a:outerShdw blurRad="38100" dist="38100" dir="2700000" algn="tl">
                  <a:srgbClr val="000000">
                    <a:alpha val="43137"/>
                  </a:srgbClr>
                </a:outerShdw>
              </a:effectLst>
            </a:rPr>
            <a:t>Apply</a:t>
          </a:r>
        </a:p>
      </dgm:t>
    </dgm:pt>
    <dgm:pt modelId="{18D9C679-D851-455C-AF59-EAB57FBEB399}" type="parTrans" cxnId="{491A898A-3E2B-4F09-9935-8CCA1D779A9E}">
      <dgm:prSet/>
      <dgm:spPr/>
      <dgm:t>
        <a:bodyPr/>
        <a:lstStyle/>
        <a:p>
          <a:endParaRPr lang="en-US"/>
        </a:p>
      </dgm:t>
    </dgm:pt>
    <dgm:pt modelId="{E72E343F-EF69-454B-A1F3-957C3C984CEB}" type="sibTrans" cxnId="{491A898A-3E2B-4F09-9935-8CCA1D779A9E}">
      <dgm:prSet/>
      <dgm:spPr/>
      <dgm:t>
        <a:bodyPr/>
        <a:lstStyle/>
        <a:p>
          <a:endParaRPr lang="en-US"/>
        </a:p>
      </dgm:t>
    </dgm:pt>
    <dgm:pt modelId="{59FEDF77-4E0C-4E00-A9B7-44663BA2E2B9}">
      <dgm:prSet phldrT="[Text]"/>
      <dgm:spPr/>
      <dgm:t>
        <a:bodyPr/>
        <a:lstStyle/>
        <a:p>
          <a:r>
            <a:rPr lang="en-US" dirty="0">
              <a:effectLst>
                <a:outerShdw blurRad="38100" dist="38100" dir="2700000" algn="tl">
                  <a:srgbClr val="000000">
                    <a:alpha val="43137"/>
                  </a:srgbClr>
                </a:outerShdw>
              </a:effectLst>
            </a:rPr>
            <a:t>Reflect</a:t>
          </a:r>
        </a:p>
      </dgm:t>
    </dgm:pt>
    <dgm:pt modelId="{7387C01C-260E-4A63-B57E-8ADD6149C98D}" type="parTrans" cxnId="{BE7B31AE-F5D6-4CDD-A89B-8C25A56B6D7D}">
      <dgm:prSet/>
      <dgm:spPr/>
      <dgm:t>
        <a:bodyPr/>
        <a:lstStyle/>
        <a:p>
          <a:endParaRPr lang="en-US"/>
        </a:p>
      </dgm:t>
    </dgm:pt>
    <dgm:pt modelId="{1697B14B-2D1F-4A66-BCD7-36DBCAEF9BBF}" type="sibTrans" cxnId="{BE7B31AE-F5D6-4CDD-A89B-8C25A56B6D7D}">
      <dgm:prSet/>
      <dgm:spPr/>
      <dgm:t>
        <a:bodyPr/>
        <a:lstStyle/>
        <a:p>
          <a:endParaRPr lang="en-US"/>
        </a:p>
      </dgm:t>
    </dgm:pt>
    <dgm:pt modelId="{E9320765-E663-4331-A8FF-07CC65223B05}" type="pres">
      <dgm:prSet presAssocID="{67695895-5920-4EBB-912F-3C390D0A2FD2}" presName="cycle" presStyleCnt="0">
        <dgm:presLayoutVars>
          <dgm:dir/>
          <dgm:resizeHandles val="exact"/>
        </dgm:presLayoutVars>
      </dgm:prSet>
      <dgm:spPr/>
    </dgm:pt>
    <dgm:pt modelId="{E6719E5D-823E-4A74-9B46-4B814738DAFE}" type="pres">
      <dgm:prSet presAssocID="{CD67C1E1-7244-4BE0-9E50-78FEF964F64D}" presName="node" presStyleLbl="node1" presStyleIdx="0" presStyleCnt="4">
        <dgm:presLayoutVars>
          <dgm:bulletEnabled val="1"/>
        </dgm:presLayoutVars>
      </dgm:prSet>
      <dgm:spPr/>
    </dgm:pt>
    <dgm:pt modelId="{A8314CB9-ABFD-4E8D-A1F4-5B8A57DCB705}" type="pres">
      <dgm:prSet presAssocID="{0E00CEDC-DF23-498B-B45A-155EA91CBF24}" presName="sibTrans" presStyleLbl="sibTrans2D1" presStyleIdx="0" presStyleCnt="4"/>
      <dgm:spPr/>
    </dgm:pt>
    <dgm:pt modelId="{37422263-20AE-43FD-81D5-E83AF176E7F7}" type="pres">
      <dgm:prSet presAssocID="{0E00CEDC-DF23-498B-B45A-155EA91CBF24}" presName="connectorText" presStyleLbl="sibTrans2D1" presStyleIdx="0" presStyleCnt="4"/>
      <dgm:spPr/>
    </dgm:pt>
    <dgm:pt modelId="{E72D84C3-267E-494A-93E8-6B90D4C201E8}" type="pres">
      <dgm:prSet presAssocID="{50469E97-930F-40E5-A0A3-05BC6D1A87DB}" presName="node" presStyleLbl="node1" presStyleIdx="1" presStyleCnt="4">
        <dgm:presLayoutVars>
          <dgm:bulletEnabled val="1"/>
        </dgm:presLayoutVars>
      </dgm:prSet>
      <dgm:spPr/>
    </dgm:pt>
    <dgm:pt modelId="{EC1E6760-6958-4699-8412-CEE62F1BBBB8}" type="pres">
      <dgm:prSet presAssocID="{1DDAA47F-3715-408E-A134-91B55461B52F}" presName="sibTrans" presStyleLbl="sibTrans2D1" presStyleIdx="1" presStyleCnt="4"/>
      <dgm:spPr/>
    </dgm:pt>
    <dgm:pt modelId="{D8C6A106-4019-4553-B8D2-EF9AB5D69AC0}" type="pres">
      <dgm:prSet presAssocID="{1DDAA47F-3715-408E-A134-91B55461B52F}" presName="connectorText" presStyleLbl="sibTrans2D1" presStyleIdx="1" presStyleCnt="4"/>
      <dgm:spPr/>
    </dgm:pt>
    <dgm:pt modelId="{0CD81F4B-B3B0-492B-A288-0FFDD44C6B1E}" type="pres">
      <dgm:prSet presAssocID="{49EDE135-7AEE-4819-9214-C095D83404F6}" presName="node" presStyleLbl="node1" presStyleIdx="2" presStyleCnt="4">
        <dgm:presLayoutVars>
          <dgm:bulletEnabled val="1"/>
        </dgm:presLayoutVars>
      </dgm:prSet>
      <dgm:spPr/>
    </dgm:pt>
    <dgm:pt modelId="{45CD066D-0A70-4CEB-8FED-A7E351FE5A7C}" type="pres">
      <dgm:prSet presAssocID="{E72E343F-EF69-454B-A1F3-957C3C984CEB}" presName="sibTrans" presStyleLbl="sibTrans2D1" presStyleIdx="2" presStyleCnt="4"/>
      <dgm:spPr/>
    </dgm:pt>
    <dgm:pt modelId="{C4AB0688-403E-4A2B-86B7-5FD730FCB67C}" type="pres">
      <dgm:prSet presAssocID="{E72E343F-EF69-454B-A1F3-957C3C984CEB}" presName="connectorText" presStyleLbl="sibTrans2D1" presStyleIdx="2" presStyleCnt="4"/>
      <dgm:spPr/>
    </dgm:pt>
    <dgm:pt modelId="{E503E34D-8268-49AF-8BD3-491EC2ED53BD}" type="pres">
      <dgm:prSet presAssocID="{59FEDF77-4E0C-4E00-A9B7-44663BA2E2B9}" presName="node" presStyleLbl="node1" presStyleIdx="3" presStyleCnt="4">
        <dgm:presLayoutVars>
          <dgm:bulletEnabled val="1"/>
        </dgm:presLayoutVars>
      </dgm:prSet>
      <dgm:spPr/>
    </dgm:pt>
    <dgm:pt modelId="{E5D8FC64-F587-4FC8-BD65-B0DDCD04EB53}" type="pres">
      <dgm:prSet presAssocID="{1697B14B-2D1F-4A66-BCD7-36DBCAEF9BBF}" presName="sibTrans" presStyleLbl="sibTrans2D1" presStyleIdx="3" presStyleCnt="4"/>
      <dgm:spPr/>
    </dgm:pt>
    <dgm:pt modelId="{A133375D-979B-4CD2-A751-9D8049592B85}" type="pres">
      <dgm:prSet presAssocID="{1697B14B-2D1F-4A66-BCD7-36DBCAEF9BBF}" presName="connectorText" presStyleLbl="sibTrans2D1" presStyleIdx="3" presStyleCnt="4"/>
      <dgm:spPr/>
    </dgm:pt>
  </dgm:ptLst>
  <dgm:cxnLst>
    <dgm:cxn modelId="{844E781F-4FC4-43FC-A24C-E4D2040C1B41}" type="presOf" srcId="{50469E97-930F-40E5-A0A3-05BC6D1A87DB}" destId="{E72D84C3-267E-494A-93E8-6B90D4C201E8}" srcOrd="0" destOrd="0" presId="urn:microsoft.com/office/officeart/2005/8/layout/cycle2"/>
    <dgm:cxn modelId="{31020427-A251-4C57-B090-279A44A9E690}" type="presOf" srcId="{67695895-5920-4EBB-912F-3C390D0A2FD2}" destId="{E9320765-E663-4331-A8FF-07CC65223B05}" srcOrd="0" destOrd="0" presId="urn:microsoft.com/office/officeart/2005/8/layout/cycle2"/>
    <dgm:cxn modelId="{8B043E38-FEBD-4074-A279-219152EAFE8D}" type="presOf" srcId="{0E00CEDC-DF23-498B-B45A-155EA91CBF24}" destId="{37422263-20AE-43FD-81D5-E83AF176E7F7}" srcOrd="1" destOrd="0" presId="urn:microsoft.com/office/officeart/2005/8/layout/cycle2"/>
    <dgm:cxn modelId="{95ABB163-AB27-473C-BACA-177D48A568B0}" type="presOf" srcId="{1697B14B-2D1F-4A66-BCD7-36DBCAEF9BBF}" destId="{A133375D-979B-4CD2-A751-9D8049592B85}" srcOrd="1" destOrd="0" presId="urn:microsoft.com/office/officeart/2005/8/layout/cycle2"/>
    <dgm:cxn modelId="{DC195C69-B355-43A3-847A-0EE3A6347FCA}" type="presOf" srcId="{E72E343F-EF69-454B-A1F3-957C3C984CEB}" destId="{45CD066D-0A70-4CEB-8FED-A7E351FE5A7C}" srcOrd="0" destOrd="0" presId="urn:microsoft.com/office/officeart/2005/8/layout/cycle2"/>
    <dgm:cxn modelId="{920F8F49-78E7-44EA-9BA8-2F58DB6C243C}" type="presOf" srcId="{1DDAA47F-3715-408E-A134-91B55461B52F}" destId="{EC1E6760-6958-4699-8412-CEE62F1BBBB8}" srcOrd="0" destOrd="0" presId="urn:microsoft.com/office/officeart/2005/8/layout/cycle2"/>
    <dgm:cxn modelId="{AF313650-3945-41DA-AEE0-AE841B2F1094}" type="presOf" srcId="{E72E343F-EF69-454B-A1F3-957C3C984CEB}" destId="{C4AB0688-403E-4A2B-86B7-5FD730FCB67C}" srcOrd="1" destOrd="0" presId="urn:microsoft.com/office/officeart/2005/8/layout/cycle2"/>
    <dgm:cxn modelId="{58FD0051-B7F5-46FE-9E7D-164F8F874295}" type="presOf" srcId="{59FEDF77-4E0C-4E00-A9B7-44663BA2E2B9}" destId="{E503E34D-8268-49AF-8BD3-491EC2ED53BD}" srcOrd="0" destOrd="0" presId="urn:microsoft.com/office/officeart/2005/8/layout/cycle2"/>
    <dgm:cxn modelId="{491A898A-3E2B-4F09-9935-8CCA1D779A9E}" srcId="{67695895-5920-4EBB-912F-3C390D0A2FD2}" destId="{49EDE135-7AEE-4819-9214-C095D83404F6}" srcOrd="2" destOrd="0" parTransId="{18D9C679-D851-455C-AF59-EAB57FBEB399}" sibTransId="{E72E343F-EF69-454B-A1F3-957C3C984CEB}"/>
    <dgm:cxn modelId="{EDFC28A9-2C26-45C5-B18C-F56F59BCAEE2}" type="presOf" srcId="{1697B14B-2D1F-4A66-BCD7-36DBCAEF9BBF}" destId="{E5D8FC64-F587-4FC8-BD65-B0DDCD04EB53}" srcOrd="0" destOrd="0" presId="urn:microsoft.com/office/officeart/2005/8/layout/cycle2"/>
    <dgm:cxn modelId="{C62BD4AA-FBBB-4E74-BF5E-D0493B9B1F2B}" srcId="{67695895-5920-4EBB-912F-3C390D0A2FD2}" destId="{CD67C1E1-7244-4BE0-9E50-78FEF964F64D}" srcOrd="0" destOrd="0" parTransId="{F2C1B656-78CB-40DF-BDA4-65237BE9FED1}" sibTransId="{0E00CEDC-DF23-498B-B45A-155EA91CBF24}"/>
    <dgm:cxn modelId="{DC2ED9AC-D690-44AB-A310-522A04EB8CEF}" type="presOf" srcId="{0E00CEDC-DF23-498B-B45A-155EA91CBF24}" destId="{A8314CB9-ABFD-4E8D-A1F4-5B8A57DCB705}" srcOrd="0" destOrd="0" presId="urn:microsoft.com/office/officeart/2005/8/layout/cycle2"/>
    <dgm:cxn modelId="{BE7B31AE-F5D6-4CDD-A89B-8C25A56B6D7D}" srcId="{67695895-5920-4EBB-912F-3C390D0A2FD2}" destId="{59FEDF77-4E0C-4E00-A9B7-44663BA2E2B9}" srcOrd="3" destOrd="0" parTransId="{7387C01C-260E-4A63-B57E-8ADD6149C98D}" sibTransId="{1697B14B-2D1F-4A66-BCD7-36DBCAEF9BBF}"/>
    <dgm:cxn modelId="{059D82AE-1323-4A4D-A975-A2DE9A964986}" srcId="{67695895-5920-4EBB-912F-3C390D0A2FD2}" destId="{50469E97-930F-40E5-A0A3-05BC6D1A87DB}" srcOrd="1" destOrd="0" parTransId="{B2C69A0A-C477-4AD1-A479-EF1386D1F0EC}" sibTransId="{1DDAA47F-3715-408E-A134-91B55461B52F}"/>
    <dgm:cxn modelId="{D446FAE1-D940-4F65-90E5-CA6021D0F24B}" type="presOf" srcId="{49EDE135-7AEE-4819-9214-C095D83404F6}" destId="{0CD81F4B-B3B0-492B-A288-0FFDD44C6B1E}" srcOrd="0" destOrd="0" presId="urn:microsoft.com/office/officeart/2005/8/layout/cycle2"/>
    <dgm:cxn modelId="{813B3CEC-513D-4DAD-96D1-CBABFF9F4DA6}" type="presOf" srcId="{CD67C1E1-7244-4BE0-9E50-78FEF964F64D}" destId="{E6719E5D-823E-4A74-9B46-4B814738DAFE}" srcOrd="0" destOrd="0" presId="urn:microsoft.com/office/officeart/2005/8/layout/cycle2"/>
    <dgm:cxn modelId="{558CF2FE-982E-4A9C-8F80-457E629F8300}" type="presOf" srcId="{1DDAA47F-3715-408E-A134-91B55461B52F}" destId="{D8C6A106-4019-4553-B8D2-EF9AB5D69AC0}" srcOrd="1" destOrd="0" presId="urn:microsoft.com/office/officeart/2005/8/layout/cycle2"/>
    <dgm:cxn modelId="{B220788A-9CFF-4787-94AF-378156975246}" type="presParOf" srcId="{E9320765-E663-4331-A8FF-07CC65223B05}" destId="{E6719E5D-823E-4A74-9B46-4B814738DAFE}" srcOrd="0" destOrd="0" presId="urn:microsoft.com/office/officeart/2005/8/layout/cycle2"/>
    <dgm:cxn modelId="{99435503-EC5C-4378-96BF-8BACF560E498}" type="presParOf" srcId="{E9320765-E663-4331-A8FF-07CC65223B05}" destId="{A8314CB9-ABFD-4E8D-A1F4-5B8A57DCB705}" srcOrd="1" destOrd="0" presId="urn:microsoft.com/office/officeart/2005/8/layout/cycle2"/>
    <dgm:cxn modelId="{3008B040-A49A-45C0-B2AD-99D3A415A455}" type="presParOf" srcId="{A8314CB9-ABFD-4E8D-A1F4-5B8A57DCB705}" destId="{37422263-20AE-43FD-81D5-E83AF176E7F7}" srcOrd="0" destOrd="0" presId="urn:microsoft.com/office/officeart/2005/8/layout/cycle2"/>
    <dgm:cxn modelId="{E823D6C4-7541-46F5-9C0C-E4ED04CA0ABA}" type="presParOf" srcId="{E9320765-E663-4331-A8FF-07CC65223B05}" destId="{E72D84C3-267E-494A-93E8-6B90D4C201E8}" srcOrd="2" destOrd="0" presId="urn:microsoft.com/office/officeart/2005/8/layout/cycle2"/>
    <dgm:cxn modelId="{70D1AF9C-449F-4243-822F-0ED43412D63D}" type="presParOf" srcId="{E9320765-E663-4331-A8FF-07CC65223B05}" destId="{EC1E6760-6958-4699-8412-CEE62F1BBBB8}" srcOrd="3" destOrd="0" presId="urn:microsoft.com/office/officeart/2005/8/layout/cycle2"/>
    <dgm:cxn modelId="{89C17949-E3EF-4DB9-A202-10E3AD2B0B77}" type="presParOf" srcId="{EC1E6760-6958-4699-8412-CEE62F1BBBB8}" destId="{D8C6A106-4019-4553-B8D2-EF9AB5D69AC0}" srcOrd="0" destOrd="0" presId="urn:microsoft.com/office/officeart/2005/8/layout/cycle2"/>
    <dgm:cxn modelId="{9989E4A0-DE03-49A2-8EFB-24C256D1D250}" type="presParOf" srcId="{E9320765-E663-4331-A8FF-07CC65223B05}" destId="{0CD81F4B-B3B0-492B-A288-0FFDD44C6B1E}" srcOrd="4" destOrd="0" presId="urn:microsoft.com/office/officeart/2005/8/layout/cycle2"/>
    <dgm:cxn modelId="{BAD434C7-72B5-4533-90EA-FAD7FE774D03}" type="presParOf" srcId="{E9320765-E663-4331-A8FF-07CC65223B05}" destId="{45CD066D-0A70-4CEB-8FED-A7E351FE5A7C}" srcOrd="5" destOrd="0" presId="urn:microsoft.com/office/officeart/2005/8/layout/cycle2"/>
    <dgm:cxn modelId="{44FBFCE5-4783-447F-9045-5C18A9B50548}" type="presParOf" srcId="{45CD066D-0A70-4CEB-8FED-A7E351FE5A7C}" destId="{C4AB0688-403E-4A2B-86B7-5FD730FCB67C}" srcOrd="0" destOrd="0" presId="urn:microsoft.com/office/officeart/2005/8/layout/cycle2"/>
    <dgm:cxn modelId="{442A81E5-D5AD-412B-ADD9-475F662E20A9}" type="presParOf" srcId="{E9320765-E663-4331-A8FF-07CC65223B05}" destId="{E503E34D-8268-49AF-8BD3-491EC2ED53BD}" srcOrd="6" destOrd="0" presId="urn:microsoft.com/office/officeart/2005/8/layout/cycle2"/>
    <dgm:cxn modelId="{0BBB500B-3031-4FAC-A678-0FF8F24E1CC5}" type="presParOf" srcId="{E9320765-E663-4331-A8FF-07CC65223B05}" destId="{E5D8FC64-F587-4FC8-BD65-B0DDCD04EB53}" srcOrd="7" destOrd="0" presId="urn:microsoft.com/office/officeart/2005/8/layout/cycle2"/>
    <dgm:cxn modelId="{1C977A55-F54D-445D-85FE-CD6BC5664999}" type="presParOf" srcId="{E5D8FC64-F587-4FC8-BD65-B0DDCD04EB53}" destId="{A133375D-979B-4CD2-A751-9D8049592B8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B2FCF8-5158-49DB-9A52-1DBC3F8740D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EFC21AB-0153-4C72-984D-06FB590F460C}">
      <dgm:prSet/>
      <dgm:spPr/>
      <dgm:t>
        <a:bodyPr/>
        <a:lstStyle/>
        <a:p>
          <a:pPr>
            <a:lnSpc>
              <a:spcPct val="100000"/>
            </a:lnSpc>
          </a:pPr>
          <a:r>
            <a:rPr lang="en-US" dirty="0"/>
            <a:t>What do you think you might need to work on or adjust as you begin your new program?</a:t>
          </a:r>
        </a:p>
      </dgm:t>
    </dgm:pt>
    <dgm:pt modelId="{1D1018DA-5F5F-4B8C-82CB-511A3F067183}" type="parTrans" cxnId="{F659411D-DEBA-4339-9DCA-A7E60B9792E0}">
      <dgm:prSet/>
      <dgm:spPr/>
      <dgm:t>
        <a:bodyPr/>
        <a:lstStyle/>
        <a:p>
          <a:endParaRPr lang="en-US"/>
        </a:p>
      </dgm:t>
    </dgm:pt>
    <dgm:pt modelId="{1B435C7D-099E-4E72-A049-3E777C9C7BD0}" type="sibTrans" cxnId="{F659411D-DEBA-4339-9DCA-A7E60B9792E0}">
      <dgm:prSet/>
      <dgm:spPr/>
      <dgm:t>
        <a:bodyPr/>
        <a:lstStyle/>
        <a:p>
          <a:endParaRPr lang="en-US"/>
        </a:p>
      </dgm:t>
    </dgm:pt>
    <dgm:pt modelId="{3B2D3787-47BA-4733-962B-5D27D5C60512}" type="pres">
      <dgm:prSet presAssocID="{9AB2FCF8-5158-49DB-9A52-1DBC3F8740D0}" presName="root" presStyleCnt="0">
        <dgm:presLayoutVars>
          <dgm:dir/>
          <dgm:resizeHandles val="exact"/>
        </dgm:presLayoutVars>
      </dgm:prSet>
      <dgm:spPr/>
    </dgm:pt>
    <dgm:pt modelId="{B2D036FD-6558-4370-8140-F0C8E87AE3E2}" type="pres">
      <dgm:prSet presAssocID="{AEFC21AB-0153-4C72-984D-06FB590F460C}" presName="compNode" presStyleCnt="0"/>
      <dgm:spPr/>
    </dgm:pt>
    <dgm:pt modelId="{5462044F-02AB-4D24-A506-190FB9F16869}" type="pres">
      <dgm:prSet presAssocID="{AEFC21AB-0153-4C72-984D-06FB590F460C}" presName="bgRect" presStyleLbl="bgShp" presStyleIdx="0" presStyleCnt="1"/>
      <dgm:spPr/>
    </dgm:pt>
    <dgm:pt modelId="{335251B8-33F9-48BB-BA08-B375C4DC274E}" type="pres">
      <dgm:prSet presAssocID="{AEFC21AB-0153-4C72-984D-06FB590F460C}" presName="iconRect" presStyleLbl="node1" presStyleIdx="0" presStyleCnt="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a:ext>
      </dgm:extLst>
    </dgm:pt>
    <dgm:pt modelId="{609235E9-CC8C-4A06-B639-27084EF1FFF3}" type="pres">
      <dgm:prSet presAssocID="{AEFC21AB-0153-4C72-984D-06FB590F460C}" presName="spaceRect" presStyleCnt="0"/>
      <dgm:spPr/>
    </dgm:pt>
    <dgm:pt modelId="{C176ED98-F9C4-437E-8185-1E72C95C3677}" type="pres">
      <dgm:prSet presAssocID="{AEFC21AB-0153-4C72-984D-06FB590F460C}" presName="parTx" presStyleLbl="revTx" presStyleIdx="0" presStyleCnt="1">
        <dgm:presLayoutVars>
          <dgm:chMax val="0"/>
          <dgm:chPref val="0"/>
        </dgm:presLayoutVars>
      </dgm:prSet>
      <dgm:spPr/>
    </dgm:pt>
  </dgm:ptLst>
  <dgm:cxnLst>
    <dgm:cxn modelId="{042BA810-191D-4E02-8B98-16F5BB93B2DA}" type="presOf" srcId="{9AB2FCF8-5158-49DB-9A52-1DBC3F8740D0}" destId="{3B2D3787-47BA-4733-962B-5D27D5C60512}" srcOrd="0" destOrd="0" presId="urn:microsoft.com/office/officeart/2018/2/layout/IconVerticalSolidList"/>
    <dgm:cxn modelId="{F659411D-DEBA-4339-9DCA-A7E60B9792E0}" srcId="{9AB2FCF8-5158-49DB-9A52-1DBC3F8740D0}" destId="{AEFC21AB-0153-4C72-984D-06FB590F460C}" srcOrd="0" destOrd="0" parTransId="{1D1018DA-5F5F-4B8C-82CB-511A3F067183}" sibTransId="{1B435C7D-099E-4E72-A049-3E777C9C7BD0}"/>
    <dgm:cxn modelId="{F758CC5C-D26C-4577-9CFD-604EE461ED4E}" type="presOf" srcId="{AEFC21AB-0153-4C72-984D-06FB590F460C}" destId="{C176ED98-F9C4-437E-8185-1E72C95C3677}" srcOrd="0" destOrd="0" presId="urn:microsoft.com/office/officeart/2018/2/layout/IconVerticalSolidList"/>
    <dgm:cxn modelId="{FF19F80A-9AE0-40D1-AF12-3F7719E3BA0B}" type="presParOf" srcId="{3B2D3787-47BA-4733-962B-5D27D5C60512}" destId="{B2D036FD-6558-4370-8140-F0C8E87AE3E2}" srcOrd="0" destOrd="0" presId="urn:microsoft.com/office/officeart/2018/2/layout/IconVerticalSolidList"/>
    <dgm:cxn modelId="{5776C356-93B5-469B-9975-18574B022381}" type="presParOf" srcId="{B2D036FD-6558-4370-8140-F0C8E87AE3E2}" destId="{5462044F-02AB-4D24-A506-190FB9F16869}" srcOrd="0" destOrd="0" presId="urn:microsoft.com/office/officeart/2018/2/layout/IconVerticalSolidList"/>
    <dgm:cxn modelId="{1D3E543B-C50F-455C-8CB9-67B3CA09C149}" type="presParOf" srcId="{B2D036FD-6558-4370-8140-F0C8E87AE3E2}" destId="{335251B8-33F9-48BB-BA08-B375C4DC274E}" srcOrd="1" destOrd="0" presId="urn:microsoft.com/office/officeart/2018/2/layout/IconVerticalSolidList"/>
    <dgm:cxn modelId="{A78AC2EE-76E3-4848-9FAA-213FDB7B31A6}" type="presParOf" srcId="{B2D036FD-6558-4370-8140-F0C8E87AE3E2}" destId="{609235E9-CC8C-4A06-B639-27084EF1FFF3}" srcOrd="2" destOrd="0" presId="urn:microsoft.com/office/officeart/2018/2/layout/IconVerticalSolidList"/>
    <dgm:cxn modelId="{9613D17F-82EE-4A93-B414-CE92E5DCAF5A}" type="presParOf" srcId="{B2D036FD-6558-4370-8140-F0C8E87AE3E2}" destId="{C176ED98-F9C4-437E-8185-1E72C95C367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AB2FCF8-5158-49DB-9A52-1DBC3F8740D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EFC21AB-0153-4C72-984D-06FB590F460C}">
      <dgm:prSet/>
      <dgm:spPr/>
      <dgm:t>
        <a:bodyPr/>
        <a:lstStyle/>
        <a:p>
          <a:pPr>
            <a:lnSpc>
              <a:spcPct val="100000"/>
            </a:lnSpc>
          </a:pPr>
          <a:r>
            <a:rPr lang="en-US" dirty="0"/>
            <a:t>What study practices or learning strategies have you relied upon most?</a:t>
          </a:r>
        </a:p>
      </dgm:t>
    </dgm:pt>
    <dgm:pt modelId="{1D1018DA-5F5F-4B8C-82CB-511A3F067183}" type="parTrans" cxnId="{F659411D-DEBA-4339-9DCA-A7E60B9792E0}">
      <dgm:prSet/>
      <dgm:spPr/>
      <dgm:t>
        <a:bodyPr/>
        <a:lstStyle/>
        <a:p>
          <a:endParaRPr lang="en-US"/>
        </a:p>
      </dgm:t>
    </dgm:pt>
    <dgm:pt modelId="{1B435C7D-099E-4E72-A049-3E777C9C7BD0}" type="sibTrans" cxnId="{F659411D-DEBA-4339-9DCA-A7E60B9792E0}">
      <dgm:prSet/>
      <dgm:spPr/>
      <dgm:t>
        <a:bodyPr/>
        <a:lstStyle/>
        <a:p>
          <a:endParaRPr lang="en-US"/>
        </a:p>
      </dgm:t>
    </dgm:pt>
    <dgm:pt modelId="{5A3C3732-8A34-4339-89A4-1A13B06CE25C}">
      <dgm:prSet/>
      <dgm:spPr/>
      <dgm:t>
        <a:bodyPr/>
        <a:lstStyle/>
        <a:p>
          <a:pPr>
            <a:lnSpc>
              <a:spcPct val="100000"/>
            </a:lnSpc>
          </a:pPr>
          <a:r>
            <a:rPr lang="en-US" dirty="0"/>
            <a:t>What study resources or tools do you find effective / useful?</a:t>
          </a:r>
        </a:p>
      </dgm:t>
    </dgm:pt>
    <dgm:pt modelId="{11B25AE9-4E94-4604-8D44-EE581A4DE6D4}" type="parTrans" cxnId="{BD0DBA41-305D-41FB-AD90-5C7AAEBE708E}">
      <dgm:prSet/>
      <dgm:spPr/>
      <dgm:t>
        <a:bodyPr/>
        <a:lstStyle/>
        <a:p>
          <a:endParaRPr lang="en-US"/>
        </a:p>
      </dgm:t>
    </dgm:pt>
    <dgm:pt modelId="{A9D04799-2E63-45BE-9DB3-BCFB85CA271E}" type="sibTrans" cxnId="{BD0DBA41-305D-41FB-AD90-5C7AAEBE708E}">
      <dgm:prSet/>
      <dgm:spPr/>
      <dgm:t>
        <a:bodyPr/>
        <a:lstStyle/>
        <a:p>
          <a:endParaRPr lang="en-US"/>
        </a:p>
      </dgm:t>
    </dgm:pt>
    <dgm:pt modelId="{3B2D3787-47BA-4733-962B-5D27D5C60512}" type="pres">
      <dgm:prSet presAssocID="{9AB2FCF8-5158-49DB-9A52-1DBC3F8740D0}" presName="root" presStyleCnt="0">
        <dgm:presLayoutVars>
          <dgm:dir/>
          <dgm:resizeHandles val="exact"/>
        </dgm:presLayoutVars>
      </dgm:prSet>
      <dgm:spPr/>
    </dgm:pt>
    <dgm:pt modelId="{B2D036FD-6558-4370-8140-F0C8E87AE3E2}" type="pres">
      <dgm:prSet presAssocID="{AEFC21AB-0153-4C72-984D-06FB590F460C}" presName="compNode" presStyleCnt="0"/>
      <dgm:spPr/>
    </dgm:pt>
    <dgm:pt modelId="{5462044F-02AB-4D24-A506-190FB9F16869}" type="pres">
      <dgm:prSet presAssocID="{AEFC21AB-0153-4C72-984D-06FB590F460C}" presName="bgRect" presStyleLbl="bgShp" presStyleIdx="0" presStyleCnt="2"/>
      <dgm:spPr/>
    </dgm:pt>
    <dgm:pt modelId="{335251B8-33F9-48BB-BA08-B375C4DC274E}" type="pres">
      <dgm:prSet presAssocID="{AEFC21AB-0153-4C72-984D-06FB590F460C}"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a:ext>
      </dgm:extLst>
    </dgm:pt>
    <dgm:pt modelId="{609235E9-CC8C-4A06-B639-27084EF1FFF3}" type="pres">
      <dgm:prSet presAssocID="{AEFC21AB-0153-4C72-984D-06FB590F460C}" presName="spaceRect" presStyleCnt="0"/>
      <dgm:spPr/>
    </dgm:pt>
    <dgm:pt modelId="{C176ED98-F9C4-437E-8185-1E72C95C3677}" type="pres">
      <dgm:prSet presAssocID="{AEFC21AB-0153-4C72-984D-06FB590F460C}" presName="parTx" presStyleLbl="revTx" presStyleIdx="0" presStyleCnt="2">
        <dgm:presLayoutVars>
          <dgm:chMax val="0"/>
          <dgm:chPref val="0"/>
        </dgm:presLayoutVars>
      </dgm:prSet>
      <dgm:spPr/>
    </dgm:pt>
    <dgm:pt modelId="{CB752382-0E4C-4178-BF5E-3543C0D47E35}" type="pres">
      <dgm:prSet presAssocID="{1B435C7D-099E-4E72-A049-3E777C9C7BD0}" presName="sibTrans" presStyleCnt="0"/>
      <dgm:spPr/>
    </dgm:pt>
    <dgm:pt modelId="{E8CF59D3-26B0-4327-824C-0DE418223F9E}" type="pres">
      <dgm:prSet presAssocID="{5A3C3732-8A34-4339-89A4-1A13B06CE25C}" presName="compNode" presStyleCnt="0"/>
      <dgm:spPr/>
    </dgm:pt>
    <dgm:pt modelId="{0F2D5231-BBE7-4CFE-BAD9-E9F95E2A95A7}" type="pres">
      <dgm:prSet presAssocID="{5A3C3732-8A34-4339-89A4-1A13B06CE25C}" presName="bgRect" presStyleLbl="bgShp" presStyleIdx="1" presStyleCnt="2"/>
      <dgm:spPr/>
    </dgm:pt>
    <dgm:pt modelId="{F70081C7-678B-40CD-8858-6975E03AB417}" type="pres">
      <dgm:prSet presAssocID="{5A3C3732-8A34-4339-89A4-1A13B06CE25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ols"/>
        </a:ext>
      </dgm:extLst>
    </dgm:pt>
    <dgm:pt modelId="{09901888-3D41-40C2-A5C3-51A4D88BE577}" type="pres">
      <dgm:prSet presAssocID="{5A3C3732-8A34-4339-89A4-1A13B06CE25C}" presName="spaceRect" presStyleCnt="0"/>
      <dgm:spPr/>
    </dgm:pt>
    <dgm:pt modelId="{114041DD-5BE8-4785-A589-340F19CC9EF2}" type="pres">
      <dgm:prSet presAssocID="{5A3C3732-8A34-4339-89A4-1A13B06CE25C}" presName="parTx" presStyleLbl="revTx" presStyleIdx="1" presStyleCnt="2">
        <dgm:presLayoutVars>
          <dgm:chMax val="0"/>
          <dgm:chPref val="0"/>
        </dgm:presLayoutVars>
      </dgm:prSet>
      <dgm:spPr/>
    </dgm:pt>
  </dgm:ptLst>
  <dgm:cxnLst>
    <dgm:cxn modelId="{042BA810-191D-4E02-8B98-16F5BB93B2DA}" type="presOf" srcId="{9AB2FCF8-5158-49DB-9A52-1DBC3F8740D0}" destId="{3B2D3787-47BA-4733-962B-5D27D5C60512}" srcOrd="0" destOrd="0" presId="urn:microsoft.com/office/officeart/2018/2/layout/IconVerticalSolidList"/>
    <dgm:cxn modelId="{F659411D-DEBA-4339-9DCA-A7E60B9792E0}" srcId="{9AB2FCF8-5158-49DB-9A52-1DBC3F8740D0}" destId="{AEFC21AB-0153-4C72-984D-06FB590F460C}" srcOrd="0" destOrd="0" parTransId="{1D1018DA-5F5F-4B8C-82CB-511A3F067183}" sibTransId="{1B435C7D-099E-4E72-A049-3E777C9C7BD0}"/>
    <dgm:cxn modelId="{F758CC5C-D26C-4577-9CFD-604EE461ED4E}" type="presOf" srcId="{AEFC21AB-0153-4C72-984D-06FB590F460C}" destId="{C176ED98-F9C4-437E-8185-1E72C95C3677}" srcOrd="0" destOrd="0" presId="urn:microsoft.com/office/officeart/2018/2/layout/IconVerticalSolidList"/>
    <dgm:cxn modelId="{BD0DBA41-305D-41FB-AD90-5C7AAEBE708E}" srcId="{9AB2FCF8-5158-49DB-9A52-1DBC3F8740D0}" destId="{5A3C3732-8A34-4339-89A4-1A13B06CE25C}" srcOrd="1" destOrd="0" parTransId="{11B25AE9-4E94-4604-8D44-EE581A4DE6D4}" sibTransId="{A9D04799-2E63-45BE-9DB3-BCFB85CA271E}"/>
    <dgm:cxn modelId="{236F8142-4FC5-485E-A01E-BD4399CA7147}" type="presOf" srcId="{5A3C3732-8A34-4339-89A4-1A13B06CE25C}" destId="{114041DD-5BE8-4785-A589-340F19CC9EF2}" srcOrd="0" destOrd="0" presId="urn:microsoft.com/office/officeart/2018/2/layout/IconVerticalSolidList"/>
    <dgm:cxn modelId="{FF19F80A-9AE0-40D1-AF12-3F7719E3BA0B}" type="presParOf" srcId="{3B2D3787-47BA-4733-962B-5D27D5C60512}" destId="{B2D036FD-6558-4370-8140-F0C8E87AE3E2}" srcOrd="0" destOrd="0" presId="urn:microsoft.com/office/officeart/2018/2/layout/IconVerticalSolidList"/>
    <dgm:cxn modelId="{5776C356-93B5-469B-9975-18574B022381}" type="presParOf" srcId="{B2D036FD-6558-4370-8140-F0C8E87AE3E2}" destId="{5462044F-02AB-4D24-A506-190FB9F16869}" srcOrd="0" destOrd="0" presId="urn:microsoft.com/office/officeart/2018/2/layout/IconVerticalSolidList"/>
    <dgm:cxn modelId="{1D3E543B-C50F-455C-8CB9-67B3CA09C149}" type="presParOf" srcId="{B2D036FD-6558-4370-8140-F0C8E87AE3E2}" destId="{335251B8-33F9-48BB-BA08-B375C4DC274E}" srcOrd="1" destOrd="0" presId="urn:microsoft.com/office/officeart/2018/2/layout/IconVerticalSolidList"/>
    <dgm:cxn modelId="{A78AC2EE-76E3-4848-9FAA-213FDB7B31A6}" type="presParOf" srcId="{B2D036FD-6558-4370-8140-F0C8E87AE3E2}" destId="{609235E9-CC8C-4A06-B639-27084EF1FFF3}" srcOrd="2" destOrd="0" presId="urn:microsoft.com/office/officeart/2018/2/layout/IconVerticalSolidList"/>
    <dgm:cxn modelId="{9613D17F-82EE-4A93-B414-CE92E5DCAF5A}" type="presParOf" srcId="{B2D036FD-6558-4370-8140-F0C8E87AE3E2}" destId="{C176ED98-F9C4-437E-8185-1E72C95C3677}" srcOrd="3" destOrd="0" presId="urn:microsoft.com/office/officeart/2018/2/layout/IconVerticalSolidList"/>
    <dgm:cxn modelId="{41E75944-4FEF-4639-9AEF-E4644CDE7BD7}" type="presParOf" srcId="{3B2D3787-47BA-4733-962B-5D27D5C60512}" destId="{CB752382-0E4C-4178-BF5E-3543C0D47E35}" srcOrd="1" destOrd="0" presId="urn:microsoft.com/office/officeart/2018/2/layout/IconVerticalSolidList"/>
    <dgm:cxn modelId="{2BD67BC3-94C7-437D-A61D-A8086381CD29}" type="presParOf" srcId="{3B2D3787-47BA-4733-962B-5D27D5C60512}" destId="{E8CF59D3-26B0-4327-824C-0DE418223F9E}" srcOrd="2" destOrd="0" presId="urn:microsoft.com/office/officeart/2018/2/layout/IconVerticalSolidList"/>
    <dgm:cxn modelId="{7F975E45-95A6-4A29-BE08-231F41B3F82F}" type="presParOf" srcId="{E8CF59D3-26B0-4327-824C-0DE418223F9E}" destId="{0F2D5231-BBE7-4CFE-BAD9-E9F95E2A95A7}" srcOrd="0" destOrd="0" presId="urn:microsoft.com/office/officeart/2018/2/layout/IconVerticalSolidList"/>
    <dgm:cxn modelId="{8918A5B9-846B-467B-826C-32832A592DB9}" type="presParOf" srcId="{E8CF59D3-26B0-4327-824C-0DE418223F9E}" destId="{F70081C7-678B-40CD-8858-6975E03AB417}" srcOrd="1" destOrd="0" presId="urn:microsoft.com/office/officeart/2018/2/layout/IconVerticalSolidList"/>
    <dgm:cxn modelId="{D2E07B16-C72E-4F3C-A1D3-AE4482E77F17}" type="presParOf" srcId="{E8CF59D3-26B0-4327-824C-0DE418223F9E}" destId="{09901888-3D41-40C2-A5C3-51A4D88BE577}" srcOrd="2" destOrd="0" presId="urn:microsoft.com/office/officeart/2018/2/layout/IconVerticalSolidList"/>
    <dgm:cxn modelId="{0E508B9A-8F1F-418C-81DF-7CF7D4341B45}" type="presParOf" srcId="{E8CF59D3-26B0-4327-824C-0DE418223F9E}" destId="{114041DD-5BE8-4785-A589-340F19CC9EF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AB2FCF8-5158-49DB-9A52-1DBC3F8740D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EFC21AB-0153-4C72-984D-06FB590F460C}">
      <dgm:prSet/>
      <dgm:spPr/>
      <dgm:t>
        <a:bodyPr/>
        <a:lstStyle/>
        <a:p>
          <a:pPr>
            <a:lnSpc>
              <a:spcPct val="100000"/>
            </a:lnSpc>
          </a:pPr>
          <a:r>
            <a:rPr lang="en-US" dirty="0"/>
            <a:t>What are we going to say today?</a:t>
          </a:r>
        </a:p>
      </dgm:t>
    </dgm:pt>
    <dgm:pt modelId="{1D1018DA-5F5F-4B8C-82CB-511A3F067183}" type="parTrans" cxnId="{F659411D-DEBA-4339-9DCA-A7E60B9792E0}">
      <dgm:prSet/>
      <dgm:spPr/>
      <dgm:t>
        <a:bodyPr/>
        <a:lstStyle/>
        <a:p>
          <a:endParaRPr lang="en-US"/>
        </a:p>
      </dgm:t>
    </dgm:pt>
    <dgm:pt modelId="{1B435C7D-099E-4E72-A049-3E777C9C7BD0}" type="sibTrans" cxnId="{F659411D-DEBA-4339-9DCA-A7E60B9792E0}">
      <dgm:prSet/>
      <dgm:spPr/>
      <dgm:t>
        <a:bodyPr/>
        <a:lstStyle/>
        <a:p>
          <a:endParaRPr lang="en-US"/>
        </a:p>
      </dgm:t>
    </dgm:pt>
    <dgm:pt modelId="{5A3C3732-8A34-4339-89A4-1A13B06CE25C}">
      <dgm:prSet/>
      <dgm:spPr/>
      <dgm:t>
        <a:bodyPr/>
        <a:lstStyle/>
        <a:p>
          <a:pPr>
            <a:lnSpc>
              <a:spcPct val="100000"/>
            </a:lnSpc>
          </a:pPr>
          <a:r>
            <a:rPr lang="en-US" dirty="0"/>
            <a:t>What do you already know about learning/study strategies/time management?</a:t>
          </a:r>
        </a:p>
      </dgm:t>
    </dgm:pt>
    <dgm:pt modelId="{11B25AE9-4E94-4604-8D44-EE581A4DE6D4}" type="parTrans" cxnId="{BD0DBA41-305D-41FB-AD90-5C7AAEBE708E}">
      <dgm:prSet/>
      <dgm:spPr/>
      <dgm:t>
        <a:bodyPr/>
        <a:lstStyle/>
        <a:p>
          <a:endParaRPr lang="en-US"/>
        </a:p>
      </dgm:t>
    </dgm:pt>
    <dgm:pt modelId="{A9D04799-2E63-45BE-9DB3-BCFB85CA271E}" type="sibTrans" cxnId="{BD0DBA41-305D-41FB-AD90-5C7AAEBE708E}">
      <dgm:prSet/>
      <dgm:spPr/>
      <dgm:t>
        <a:bodyPr/>
        <a:lstStyle/>
        <a:p>
          <a:endParaRPr lang="en-US"/>
        </a:p>
      </dgm:t>
    </dgm:pt>
    <dgm:pt modelId="{3B2D3787-47BA-4733-962B-5D27D5C60512}" type="pres">
      <dgm:prSet presAssocID="{9AB2FCF8-5158-49DB-9A52-1DBC3F8740D0}" presName="root" presStyleCnt="0">
        <dgm:presLayoutVars>
          <dgm:dir/>
          <dgm:resizeHandles val="exact"/>
        </dgm:presLayoutVars>
      </dgm:prSet>
      <dgm:spPr/>
    </dgm:pt>
    <dgm:pt modelId="{B2D036FD-6558-4370-8140-F0C8E87AE3E2}" type="pres">
      <dgm:prSet presAssocID="{AEFC21AB-0153-4C72-984D-06FB590F460C}" presName="compNode" presStyleCnt="0"/>
      <dgm:spPr/>
    </dgm:pt>
    <dgm:pt modelId="{5462044F-02AB-4D24-A506-190FB9F16869}" type="pres">
      <dgm:prSet presAssocID="{AEFC21AB-0153-4C72-984D-06FB590F460C}" presName="bgRect" presStyleLbl="bgShp" presStyleIdx="0" presStyleCnt="2"/>
      <dgm:spPr/>
    </dgm:pt>
    <dgm:pt modelId="{335251B8-33F9-48BB-BA08-B375C4DC274E}" type="pres">
      <dgm:prSet presAssocID="{AEFC21AB-0153-4C72-984D-06FB590F460C}"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a:ext>
      </dgm:extLst>
    </dgm:pt>
    <dgm:pt modelId="{609235E9-CC8C-4A06-B639-27084EF1FFF3}" type="pres">
      <dgm:prSet presAssocID="{AEFC21AB-0153-4C72-984D-06FB590F460C}" presName="spaceRect" presStyleCnt="0"/>
      <dgm:spPr/>
    </dgm:pt>
    <dgm:pt modelId="{C176ED98-F9C4-437E-8185-1E72C95C3677}" type="pres">
      <dgm:prSet presAssocID="{AEFC21AB-0153-4C72-984D-06FB590F460C}" presName="parTx" presStyleLbl="revTx" presStyleIdx="0" presStyleCnt="2">
        <dgm:presLayoutVars>
          <dgm:chMax val="0"/>
          <dgm:chPref val="0"/>
        </dgm:presLayoutVars>
      </dgm:prSet>
      <dgm:spPr/>
    </dgm:pt>
    <dgm:pt modelId="{CB752382-0E4C-4178-BF5E-3543C0D47E35}" type="pres">
      <dgm:prSet presAssocID="{1B435C7D-099E-4E72-A049-3E777C9C7BD0}" presName="sibTrans" presStyleCnt="0"/>
      <dgm:spPr/>
    </dgm:pt>
    <dgm:pt modelId="{E8CF59D3-26B0-4327-824C-0DE418223F9E}" type="pres">
      <dgm:prSet presAssocID="{5A3C3732-8A34-4339-89A4-1A13B06CE25C}" presName="compNode" presStyleCnt="0"/>
      <dgm:spPr/>
    </dgm:pt>
    <dgm:pt modelId="{0F2D5231-BBE7-4CFE-BAD9-E9F95E2A95A7}" type="pres">
      <dgm:prSet presAssocID="{5A3C3732-8A34-4339-89A4-1A13B06CE25C}" presName="bgRect" presStyleLbl="bgShp" presStyleIdx="1" presStyleCnt="2"/>
      <dgm:spPr/>
    </dgm:pt>
    <dgm:pt modelId="{F70081C7-678B-40CD-8858-6975E03AB417}" type="pres">
      <dgm:prSet presAssocID="{5A3C3732-8A34-4339-89A4-1A13B06CE25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ols"/>
        </a:ext>
      </dgm:extLst>
    </dgm:pt>
    <dgm:pt modelId="{09901888-3D41-40C2-A5C3-51A4D88BE577}" type="pres">
      <dgm:prSet presAssocID="{5A3C3732-8A34-4339-89A4-1A13B06CE25C}" presName="spaceRect" presStyleCnt="0"/>
      <dgm:spPr/>
    </dgm:pt>
    <dgm:pt modelId="{114041DD-5BE8-4785-A589-340F19CC9EF2}" type="pres">
      <dgm:prSet presAssocID="{5A3C3732-8A34-4339-89A4-1A13B06CE25C}" presName="parTx" presStyleLbl="revTx" presStyleIdx="1" presStyleCnt="2">
        <dgm:presLayoutVars>
          <dgm:chMax val="0"/>
          <dgm:chPref val="0"/>
        </dgm:presLayoutVars>
      </dgm:prSet>
      <dgm:spPr/>
    </dgm:pt>
  </dgm:ptLst>
  <dgm:cxnLst>
    <dgm:cxn modelId="{042BA810-191D-4E02-8B98-16F5BB93B2DA}" type="presOf" srcId="{9AB2FCF8-5158-49DB-9A52-1DBC3F8740D0}" destId="{3B2D3787-47BA-4733-962B-5D27D5C60512}" srcOrd="0" destOrd="0" presId="urn:microsoft.com/office/officeart/2018/2/layout/IconVerticalSolidList"/>
    <dgm:cxn modelId="{F659411D-DEBA-4339-9DCA-A7E60B9792E0}" srcId="{9AB2FCF8-5158-49DB-9A52-1DBC3F8740D0}" destId="{AEFC21AB-0153-4C72-984D-06FB590F460C}" srcOrd="0" destOrd="0" parTransId="{1D1018DA-5F5F-4B8C-82CB-511A3F067183}" sibTransId="{1B435C7D-099E-4E72-A049-3E777C9C7BD0}"/>
    <dgm:cxn modelId="{F758CC5C-D26C-4577-9CFD-604EE461ED4E}" type="presOf" srcId="{AEFC21AB-0153-4C72-984D-06FB590F460C}" destId="{C176ED98-F9C4-437E-8185-1E72C95C3677}" srcOrd="0" destOrd="0" presId="urn:microsoft.com/office/officeart/2018/2/layout/IconVerticalSolidList"/>
    <dgm:cxn modelId="{BD0DBA41-305D-41FB-AD90-5C7AAEBE708E}" srcId="{9AB2FCF8-5158-49DB-9A52-1DBC3F8740D0}" destId="{5A3C3732-8A34-4339-89A4-1A13B06CE25C}" srcOrd="1" destOrd="0" parTransId="{11B25AE9-4E94-4604-8D44-EE581A4DE6D4}" sibTransId="{A9D04799-2E63-45BE-9DB3-BCFB85CA271E}"/>
    <dgm:cxn modelId="{236F8142-4FC5-485E-A01E-BD4399CA7147}" type="presOf" srcId="{5A3C3732-8A34-4339-89A4-1A13B06CE25C}" destId="{114041DD-5BE8-4785-A589-340F19CC9EF2}" srcOrd="0" destOrd="0" presId="urn:microsoft.com/office/officeart/2018/2/layout/IconVerticalSolidList"/>
    <dgm:cxn modelId="{FF19F80A-9AE0-40D1-AF12-3F7719E3BA0B}" type="presParOf" srcId="{3B2D3787-47BA-4733-962B-5D27D5C60512}" destId="{B2D036FD-6558-4370-8140-F0C8E87AE3E2}" srcOrd="0" destOrd="0" presId="urn:microsoft.com/office/officeart/2018/2/layout/IconVerticalSolidList"/>
    <dgm:cxn modelId="{5776C356-93B5-469B-9975-18574B022381}" type="presParOf" srcId="{B2D036FD-6558-4370-8140-F0C8E87AE3E2}" destId="{5462044F-02AB-4D24-A506-190FB9F16869}" srcOrd="0" destOrd="0" presId="urn:microsoft.com/office/officeart/2018/2/layout/IconVerticalSolidList"/>
    <dgm:cxn modelId="{1D3E543B-C50F-455C-8CB9-67B3CA09C149}" type="presParOf" srcId="{B2D036FD-6558-4370-8140-F0C8E87AE3E2}" destId="{335251B8-33F9-48BB-BA08-B375C4DC274E}" srcOrd="1" destOrd="0" presId="urn:microsoft.com/office/officeart/2018/2/layout/IconVerticalSolidList"/>
    <dgm:cxn modelId="{A78AC2EE-76E3-4848-9FAA-213FDB7B31A6}" type="presParOf" srcId="{B2D036FD-6558-4370-8140-F0C8E87AE3E2}" destId="{609235E9-CC8C-4A06-B639-27084EF1FFF3}" srcOrd="2" destOrd="0" presId="urn:microsoft.com/office/officeart/2018/2/layout/IconVerticalSolidList"/>
    <dgm:cxn modelId="{9613D17F-82EE-4A93-B414-CE92E5DCAF5A}" type="presParOf" srcId="{B2D036FD-6558-4370-8140-F0C8E87AE3E2}" destId="{C176ED98-F9C4-437E-8185-1E72C95C3677}" srcOrd="3" destOrd="0" presId="urn:microsoft.com/office/officeart/2018/2/layout/IconVerticalSolidList"/>
    <dgm:cxn modelId="{41E75944-4FEF-4639-9AEF-E4644CDE7BD7}" type="presParOf" srcId="{3B2D3787-47BA-4733-962B-5D27D5C60512}" destId="{CB752382-0E4C-4178-BF5E-3543C0D47E35}" srcOrd="1" destOrd="0" presId="urn:microsoft.com/office/officeart/2018/2/layout/IconVerticalSolidList"/>
    <dgm:cxn modelId="{2BD67BC3-94C7-437D-A61D-A8086381CD29}" type="presParOf" srcId="{3B2D3787-47BA-4733-962B-5D27D5C60512}" destId="{E8CF59D3-26B0-4327-824C-0DE418223F9E}" srcOrd="2" destOrd="0" presId="urn:microsoft.com/office/officeart/2018/2/layout/IconVerticalSolidList"/>
    <dgm:cxn modelId="{7F975E45-95A6-4A29-BE08-231F41B3F82F}" type="presParOf" srcId="{E8CF59D3-26B0-4327-824C-0DE418223F9E}" destId="{0F2D5231-BBE7-4CFE-BAD9-E9F95E2A95A7}" srcOrd="0" destOrd="0" presId="urn:microsoft.com/office/officeart/2018/2/layout/IconVerticalSolidList"/>
    <dgm:cxn modelId="{8918A5B9-846B-467B-826C-32832A592DB9}" type="presParOf" srcId="{E8CF59D3-26B0-4327-824C-0DE418223F9E}" destId="{F70081C7-678B-40CD-8858-6975E03AB417}" srcOrd="1" destOrd="0" presId="urn:microsoft.com/office/officeart/2018/2/layout/IconVerticalSolidList"/>
    <dgm:cxn modelId="{D2E07B16-C72E-4F3C-A1D3-AE4482E77F17}" type="presParOf" srcId="{E8CF59D3-26B0-4327-824C-0DE418223F9E}" destId="{09901888-3D41-40C2-A5C3-51A4D88BE577}" srcOrd="2" destOrd="0" presId="urn:microsoft.com/office/officeart/2018/2/layout/IconVerticalSolidList"/>
    <dgm:cxn modelId="{0E508B9A-8F1F-418C-81DF-7CF7D4341B45}" type="presParOf" srcId="{E8CF59D3-26B0-4327-824C-0DE418223F9E}" destId="{114041DD-5BE8-4785-A589-340F19CC9EF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EAADB85-7295-4E54-8050-F82A5D6D75B3}" type="doc">
      <dgm:prSet loTypeId="urn:microsoft.com/office/officeart/2005/8/layout/cycle4" loCatId="cycle" qsTypeId="urn:microsoft.com/office/officeart/2005/8/quickstyle/simple4" qsCatId="simple" csTypeId="urn:microsoft.com/office/officeart/2005/8/colors/accent1_2" csCatId="accent1" phldr="1"/>
      <dgm:spPr/>
      <dgm:t>
        <a:bodyPr/>
        <a:lstStyle/>
        <a:p>
          <a:endParaRPr lang="en-US"/>
        </a:p>
      </dgm:t>
    </dgm:pt>
    <dgm:pt modelId="{492B930C-5BB8-4F93-AAD5-91E3EC06CBF3}">
      <dgm:prSet phldrT="[Text]"/>
      <dgm:spPr/>
      <dgm:t>
        <a:bodyPr/>
        <a:lstStyle/>
        <a:p>
          <a:r>
            <a:rPr lang="en-US" dirty="0"/>
            <a:t>1. Previewing / Pre-Reading</a:t>
          </a:r>
        </a:p>
      </dgm:t>
    </dgm:pt>
    <dgm:pt modelId="{04A51539-D641-4B7A-B7EC-D4A83AFD2F50}" type="parTrans" cxnId="{A5623EBA-BADB-4FF8-91B7-DE9F08C63336}">
      <dgm:prSet/>
      <dgm:spPr/>
      <dgm:t>
        <a:bodyPr/>
        <a:lstStyle/>
        <a:p>
          <a:endParaRPr lang="en-US"/>
        </a:p>
      </dgm:t>
    </dgm:pt>
    <dgm:pt modelId="{BD1F5991-8BC1-43E1-8051-004C07AE11CD}" type="sibTrans" cxnId="{A5623EBA-BADB-4FF8-91B7-DE9F08C63336}">
      <dgm:prSet/>
      <dgm:spPr/>
      <dgm:t>
        <a:bodyPr/>
        <a:lstStyle/>
        <a:p>
          <a:endParaRPr lang="en-US"/>
        </a:p>
      </dgm:t>
    </dgm:pt>
    <dgm:pt modelId="{726B7E99-62DB-485B-9ED8-A9C8FC6A4CD4}">
      <dgm:prSet phldrT="[Text]" custT="1"/>
      <dgm:spPr/>
      <dgm:t>
        <a:bodyPr/>
        <a:lstStyle/>
        <a:p>
          <a:r>
            <a:rPr lang="en-US" sz="1000" dirty="0"/>
            <a:t>Use best resource(s)</a:t>
          </a:r>
        </a:p>
      </dgm:t>
    </dgm:pt>
    <dgm:pt modelId="{1928A54D-07D9-4749-BA96-0202870E0629}" type="parTrans" cxnId="{96FAF201-93BE-4934-997A-B6125A6314C4}">
      <dgm:prSet/>
      <dgm:spPr/>
      <dgm:t>
        <a:bodyPr/>
        <a:lstStyle/>
        <a:p>
          <a:endParaRPr lang="en-US"/>
        </a:p>
      </dgm:t>
    </dgm:pt>
    <dgm:pt modelId="{5782C5BB-E464-482C-A2DD-5598E6634322}" type="sibTrans" cxnId="{96FAF201-93BE-4934-997A-B6125A6314C4}">
      <dgm:prSet/>
      <dgm:spPr/>
      <dgm:t>
        <a:bodyPr/>
        <a:lstStyle/>
        <a:p>
          <a:endParaRPr lang="en-US"/>
        </a:p>
      </dgm:t>
    </dgm:pt>
    <dgm:pt modelId="{7323B6B4-2800-4934-B1E4-4877A23D7C4D}">
      <dgm:prSet phldrT="[Text]"/>
      <dgm:spPr/>
      <dgm:t>
        <a:bodyPr/>
        <a:lstStyle/>
        <a:p>
          <a:r>
            <a:rPr lang="en-US" dirty="0"/>
            <a:t>2. Lecture/ Note-taking</a:t>
          </a:r>
        </a:p>
      </dgm:t>
    </dgm:pt>
    <dgm:pt modelId="{DF0F4798-2B69-4A40-BB5F-93E3D99E6F53}" type="parTrans" cxnId="{31CFC31A-049A-425B-AF9A-7421B1C31A0C}">
      <dgm:prSet/>
      <dgm:spPr/>
      <dgm:t>
        <a:bodyPr/>
        <a:lstStyle/>
        <a:p>
          <a:endParaRPr lang="en-US"/>
        </a:p>
      </dgm:t>
    </dgm:pt>
    <dgm:pt modelId="{6EF27864-2AB8-4CA1-90D2-C14BA0B661D4}" type="sibTrans" cxnId="{31CFC31A-049A-425B-AF9A-7421B1C31A0C}">
      <dgm:prSet/>
      <dgm:spPr/>
      <dgm:t>
        <a:bodyPr/>
        <a:lstStyle/>
        <a:p>
          <a:endParaRPr lang="en-US"/>
        </a:p>
      </dgm:t>
    </dgm:pt>
    <dgm:pt modelId="{5015707F-4FE8-4767-B37E-35FE57D3BE6B}">
      <dgm:prSet phldrT="[Text]" custT="1"/>
      <dgm:spPr/>
      <dgm:t>
        <a:bodyPr/>
        <a:lstStyle/>
        <a:p>
          <a:r>
            <a:rPr lang="en-US" sz="1000" dirty="0"/>
            <a:t>Attend lecture</a:t>
          </a:r>
        </a:p>
      </dgm:t>
    </dgm:pt>
    <dgm:pt modelId="{0135D00B-CC08-425E-BB7C-74A315719E24}" type="parTrans" cxnId="{6D0F7A3D-072D-4F6D-BFC2-36F42A162FB2}">
      <dgm:prSet/>
      <dgm:spPr/>
      <dgm:t>
        <a:bodyPr/>
        <a:lstStyle/>
        <a:p>
          <a:endParaRPr lang="en-US"/>
        </a:p>
      </dgm:t>
    </dgm:pt>
    <dgm:pt modelId="{DCCE74F1-2020-4D6F-809B-83DA01D97C3E}" type="sibTrans" cxnId="{6D0F7A3D-072D-4F6D-BFC2-36F42A162FB2}">
      <dgm:prSet/>
      <dgm:spPr/>
      <dgm:t>
        <a:bodyPr/>
        <a:lstStyle/>
        <a:p>
          <a:endParaRPr lang="en-US"/>
        </a:p>
      </dgm:t>
    </dgm:pt>
    <dgm:pt modelId="{C89AC140-8558-4A54-B6C7-C819584F16B9}">
      <dgm:prSet phldrT="[Text]"/>
      <dgm:spPr/>
      <dgm:t>
        <a:bodyPr/>
        <a:lstStyle/>
        <a:p>
          <a:r>
            <a:rPr lang="en-US" dirty="0"/>
            <a:t>3. Processing /Reviewing /Planning subsequent study</a:t>
          </a:r>
        </a:p>
      </dgm:t>
    </dgm:pt>
    <dgm:pt modelId="{0DEE58DB-9E41-47BE-B642-940AB3727419}" type="parTrans" cxnId="{F4A03350-1937-4FD7-B74B-DCC94E3B9EAB}">
      <dgm:prSet/>
      <dgm:spPr/>
      <dgm:t>
        <a:bodyPr/>
        <a:lstStyle/>
        <a:p>
          <a:endParaRPr lang="en-US"/>
        </a:p>
      </dgm:t>
    </dgm:pt>
    <dgm:pt modelId="{96A8A05E-8E44-4C9D-90F1-A854694173FD}" type="sibTrans" cxnId="{F4A03350-1937-4FD7-B74B-DCC94E3B9EAB}">
      <dgm:prSet/>
      <dgm:spPr/>
      <dgm:t>
        <a:bodyPr/>
        <a:lstStyle/>
        <a:p>
          <a:endParaRPr lang="en-US"/>
        </a:p>
      </dgm:t>
    </dgm:pt>
    <dgm:pt modelId="{471B2A1A-E727-4022-A64A-DD056FD2FD46}">
      <dgm:prSet phldrT="[Text]"/>
      <dgm:spPr/>
      <dgm:t>
        <a:bodyPr/>
        <a:lstStyle/>
        <a:p>
          <a:r>
            <a:rPr lang="en-US" dirty="0"/>
            <a:t>4. Active study / self-testing</a:t>
          </a:r>
        </a:p>
      </dgm:t>
    </dgm:pt>
    <dgm:pt modelId="{34943289-F4EC-45C8-B5A3-B6D9550F11CF}" type="parTrans" cxnId="{EBF788CB-D61A-4B32-81B8-0EBA68F01679}">
      <dgm:prSet/>
      <dgm:spPr/>
      <dgm:t>
        <a:bodyPr/>
        <a:lstStyle/>
        <a:p>
          <a:endParaRPr lang="en-US"/>
        </a:p>
      </dgm:t>
    </dgm:pt>
    <dgm:pt modelId="{8B69941A-EF65-4B0D-88A9-5CF3B0B5C454}" type="sibTrans" cxnId="{EBF788CB-D61A-4B32-81B8-0EBA68F01679}">
      <dgm:prSet/>
      <dgm:spPr/>
      <dgm:t>
        <a:bodyPr/>
        <a:lstStyle/>
        <a:p>
          <a:endParaRPr lang="en-US"/>
        </a:p>
      </dgm:t>
    </dgm:pt>
    <dgm:pt modelId="{7D0AE6A0-36CE-47EC-B3EC-97168D8D062F}">
      <dgm:prSet custT="1"/>
      <dgm:spPr/>
      <dgm:t>
        <a:bodyPr/>
        <a:lstStyle/>
        <a:p>
          <a:r>
            <a:rPr lang="en-US" sz="1000" dirty="0"/>
            <a:t>Generally brief</a:t>
          </a:r>
        </a:p>
      </dgm:t>
    </dgm:pt>
    <dgm:pt modelId="{408C0E77-351B-4342-A816-510B5AED4E58}" type="parTrans" cxnId="{040AFB39-801D-4656-B40D-216E4E35C8B4}">
      <dgm:prSet/>
      <dgm:spPr/>
      <dgm:t>
        <a:bodyPr/>
        <a:lstStyle/>
        <a:p>
          <a:endParaRPr lang="en-US"/>
        </a:p>
      </dgm:t>
    </dgm:pt>
    <dgm:pt modelId="{EEEC2BED-B2A2-472D-961C-23CB222FF56B}" type="sibTrans" cxnId="{040AFB39-801D-4656-B40D-216E4E35C8B4}">
      <dgm:prSet/>
      <dgm:spPr/>
      <dgm:t>
        <a:bodyPr/>
        <a:lstStyle/>
        <a:p>
          <a:endParaRPr lang="en-US"/>
        </a:p>
      </dgm:t>
    </dgm:pt>
    <dgm:pt modelId="{1C815011-E148-4263-A5F2-24FA2A44B828}">
      <dgm:prSet custT="1"/>
      <dgm:spPr/>
      <dgm:t>
        <a:bodyPr/>
        <a:lstStyle/>
        <a:p>
          <a:r>
            <a:rPr lang="en-US" sz="1000" dirty="0"/>
            <a:t>Prep for good listening and note-taking</a:t>
          </a:r>
        </a:p>
      </dgm:t>
    </dgm:pt>
    <dgm:pt modelId="{426660A3-C218-4596-AC31-343A16502E27}" type="parTrans" cxnId="{80CD3276-18B5-4595-B8CC-824B70E01896}">
      <dgm:prSet/>
      <dgm:spPr/>
      <dgm:t>
        <a:bodyPr/>
        <a:lstStyle/>
        <a:p>
          <a:endParaRPr lang="en-US"/>
        </a:p>
      </dgm:t>
    </dgm:pt>
    <dgm:pt modelId="{45B4AFFD-47C6-4975-8867-93A78B417F2D}" type="sibTrans" cxnId="{80CD3276-18B5-4595-B8CC-824B70E01896}">
      <dgm:prSet/>
      <dgm:spPr/>
      <dgm:t>
        <a:bodyPr/>
        <a:lstStyle/>
        <a:p>
          <a:endParaRPr lang="en-US"/>
        </a:p>
      </dgm:t>
    </dgm:pt>
    <dgm:pt modelId="{DE0B8F5D-3B69-4A5C-99E3-96FE5E554613}">
      <dgm:prSet custT="1"/>
      <dgm:spPr/>
      <dgm:t>
        <a:bodyPr/>
        <a:lstStyle/>
        <a:p>
          <a:r>
            <a:rPr lang="en-US" sz="1000" dirty="0"/>
            <a:t>Relax / Listen / See slides</a:t>
          </a:r>
        </a:p>
      </dgm:t>
    </dgm:pt>
    <dgm:pt modelId="{45E110EB-7F9C-4E97-BE05-9B1951B826B3}" type="parTrans" cxnId="{671B323B-0FC5-4482-A379-D688806AE726}">
      <dgm:prSet/>
      <dgm:spPr/>
      <dgm:t>
        <a:bodyPr/>
        <a:lstStyle/>
        <a:p>
          <a:endParaRPr lang="en-US"/>
        </a:p>
      </dgm:t>
    </dgm:pt>
    <dgm:pt modelId="{6017C4FE-36A5-4FA8-9A61-3F80FAE015D4}" type="sibTrans" cxnId="{671B323B-0FC5-4482-A379-D688806AE726}">
      <dgm:prSet/>
      <dgm:spPr/>
      <dgm:t>
        <a:bodyPr/>
        <a:lstStyle/>
        <a:p>
          <a:endParaRPr lang="en-US"/>
        </a:p>
      </dgm:t>
    </dgm:pt>
    <dgm:pt modelId="{37B8BFE4-54E6-4A19-B510-3E2323444AA0}">
      <dgm:prSet custT="1"/>
      <dgm:spPr/>
      <dgm:t>
        <a:bodyPr/>
        <a:lstStyle/>
        <a:p>
          <a:r>
            <a:rPr lang="en-US" sz="1000" dirty="0"/>
            <a:t>Annotate - Note importance, emphasis, questions, resources to use</a:t>
          </a:r>
        </a:p>
      </dgm:t>
    </dgm:pt>
    <dgm:pt modelId="{03D50E7C-AD93-416B-B818-73C2D0994C44}" type="parTrans" cxnId="{B9C1B679-8A93-439E-8EA6-6A787786AE8D}">
      <dgm:prSet/>
      <dgm:spPr/>
      <dgm:t>
        <a:bodyPr/>
        <a:lstStyle/>
        <a:p>
          <a:endParaRPr lang="en-US"/>
        </a:p>
      </dgm:t>
    </dgm:pt>
    <dgm:pt modelId="{9053DF40-F8A1-47B4-A41F-008AEE358CB4}" type="sibTrans" cxnId="{B9C1B679-8A93-439E-8EA6-6A787786AE8D}">
      <dgm:prSet/>
      <dgm:spPr/>
      <dgm:t>
        <a:bodyPr/>
        <a:lstStyle/>
        <a:p>
          <a:endParaRPr lang="en-US"/>
        </a:p>
      </dgm:t>
    </dgm:pt>
    <dgm:pt modelId="{2657767F-C533-4576-AA13-FDBFC730058A}">
      <dgm:prSet custT="1"/>
      <dgm:spPr/>
      <dgm:t>
        <a:bodyPr/>
        <a:lstStyle/>
        <a:p>
          <a:r>
            <a:rPr lang="en-US" sz="1000" dirty="0"/>
            <a:t>Not meant to be comprehensive</a:t>
          </a:r>
        </a:p>
      </dgm:t>
    </dgm:pt>
    <dgm:pt modelId="{1F233778-6CCC-4F61-8642-1A6D4CCBE292}" type="parTrans" cxnId="{67EA1F4A-5412-4ED2-A773-F996112139ED}">
      <dgm:prSet/>
      <dgm:spPr/>
      <dgm:t>
        <a:bodyPr/>
        <a:lstStyle/>
        <a:p>
          <a:endParaRPr lang="en-US"/>
        </a:p>
      </dgm:t>
    </dgm:pt>
    <dgm:pt modelId="{7E45BD54-C0E9-45D6-B10F-6636AC36013F}" type="sibTrans" cxnId="{67EA1F4A-5412-4ED2-A773-F996112139ED}">
      <dgm:prSet/>
      <dgm:spPr/>
      <dgm:t>
        <a:bodyPr/>
        <a:lstStyle/>
        <a:p>
          <a:endParaRPr lang="en-US"/>
        </a:p>
      </dgm:t>
    </dgm:pt>
    <dgm:pt modelId="{122378E6-3218-43CE-9905-CDC2DB4F16CE}">
      <dgm:prSet phldrT="[Text]" custT="1"/>
      <dgm:spPr/>
      <dgm:t>
        <a:bodyPr/>
        <a:lstStyle/>
        <a:p>
          <a:r>
            <a:rPr lang="en-US" sz="1000" dirty="0"/>
            <a:t>Work toward synthesis and summary that reflects your understanding</a:t>
          </a:r>
        </a:p>
      </dgm:t>
    </dgm:pt>
    <dgm:pt modelId="{7274C45F-934B-4833-A18B-8D5DB97CB6DD}" type="sibTrans" cxnId="{4AFDD2A1-F189-4B11-AC87-9E67710BA286}">
      <dgm:prSet/>
      <dgm:spPr/>
      <dgm:t>
        <a:bodyPr/>
        <a:lstStyle/>
        <a:p>
          <a:endParaRPr lang="en-US"/>
        </a:p>
      </dgm:t>
    </dgm:pt>
    <dgm:pt modelId="{2A81DC3D-07D7-44A3-9442-DA5DCBF43E66}" type="parTrans" cxnId="{4AFDD2A1-F189-4B11-AC87-9E67710BA286}">
      <dgm:prSet/>
      <dgm:spPr/>
      <dgm:t>
        <a:bodyPr/>
        <a:lstStyle/>
        <a:p>
          <a:endParaRPr lang="en-US"/>
        </a:p>
      </dgm:t>
    </dgm:pt>
    <dgm:pt modelId="{A985E3FA-D749-4354-B955-EEF2E690531F}">
      <dgm:prSet custT="1"/>
      <dgm:spPr/>
      <dgm:t>
        <a:bodyPr/>
        <a:lstStyle/>
        <a:p>
          <a:r>
            <a:rPr lang="en-US" sz="1000" i="1" dirty="0"/>
            <a:t>Stages 1-3 happen ideally within a day or two of encountering new material.</a:t>
          </a:r>
        </a:p>
      </dgm:t>
    </dgm:pt>
    <dgm:pt modelId="{48268021-3BBD-498C-835A-2F0CC487B7C2}" type="sibTrans" cxnId="{29E7985D-9954-4536-8D1C-677F91804038}">
      <dgm:prSet/>
      <dgm:spPr/>
      <dgm:t>
        <a:bodyPr/>
        <a:lstStyle/>
        <a:p>
          <a:endParaRPr lang="en-US"/>
        </a:p>
      </dgm:t>
    </dgm:pt>
    <dgm:pt modelId="{E5FD8DD9-F268-406F-B01E-1CAA7EB3B986}" type="parTrans" cxnId="{29E7985D-9954-4536-8D1C-677F91804038}">
      <dgm:prSet/>
      <dgm:spPr/>
      <dgm:t>
        <a:bodyPr/>
        <a:lstStyle/>
        <a:p>
          <a:endParaRPr lang="en-US"/>
        </a:p>
      </dgm:t>
    </dgm:pt>
    <dgm:pt modelId="{0F4BFDD5-4DE2-4C47-AC41-74CF998B1938}">
      <dgm:prSet phldrT="[Text]" custT="1"/>
      <dgm:spPr/>
      <dgm:t>
        <a:bodyPr/>
        <a:lstStyle/>
        <a:p>
          <a:r>
            <a:rPr lang="en-US" sz="1000" dirty="0"/>
            <a:t>Identify gaps to fill, and questions to ask</a:t>
          </a:r>
        </a:p>
      </dgm:t>
    </dgm:pt>
    <dgm:pt modelId="{E7C678E7-5212-4615-805E-3730DE6F2086}" type="sibTrans" cxnId="{405A2EB3-B7A2-4DF9-898C-95149FD22BDD}">
      <dgm:prSet/>
      <dgm:spPr/>
      <dgm:t>
        <a:bodyPr/>
        <a:lstStyle/>
        <a:p>
          <a:endParaRPr lang="en-US"/>
        </a:p>
      </dgm:t>
    </dgm:pt>
    <dgm:pt modelId="{33F4DEFE-FA20-47BC-A88E-34C849CD6C02}" type="parTrans" cxnId="{405A2EB3-B7A2-4DF9-898C-95149FD22BDD}">
      <dgm:prSet/>
      <dgm:spPr/>
      <dgm:t>
        <a:bodyPr/>
        <a:lstStyle/>
        <a:p>
          <a:endParaRPr lang="en-US"/>
        </a:p>
      </dgm:t>
    </dgm:pt>
    <dgm:pt modelId="{62717D9D-294D-4706-B633-47C251C5004E}">
      <dgm:prSet phldrT="[Text]" custT="1"/>
      <dgm:spPr/>
      <dgm:t>
        <a:bodyPr/>
        <a:lstStyle/>
        <a:p>
          <a:r>
            <a:rPr lang="en-US" sz="1000" dirty="0"/>
            <a:t>Plan resources to use and strategies for subsequent study.</a:t>
          </a:r>
        </a:p>
      </dgm:t>
    </dgm:pt>
    <dgm:pt modelId="{83411766-9BA0-4ECE-AA27-3B80A5290931}" type="parTrans" cxnId="{6E70D3C4-6574-4EB2-818E-45808520C402}">
      <dgm:prSet/>
      <dgm:spPr/>
      <dgm:t>
        <a:bodyPr/>
        <a:lstStyle/>
        <a:p>
          <a:endParaRPr lang="en-US"/>
        </a:p>
      </dgm:t>
    </dgm:pt>
    <dgm:pt modelId="{F28E2F6A-432A-42D0-9264-75A7CF4FE025}" type="sibTrans" cxnId="{6E70D3C4-6574-4EB2-818E-45808520C402}">
      <dgm:prSet/>
      <dgm:spPr/>
      <dgm:t>
        <a:bodyPr/>
        <a:lstStyle/>
        <a:p>
          <a:endParaRPr lang="en-US"/>
        </a:p>
      </dgm:t>
    </dgm:pt>
    <dgm:pt modelId="{3772B335-8B90-4D51-8527-2F9D981417C1}">
      <dgm:prSet phldrT="[Text]" custT="1"/>
      <dgm:spPr/>
      <dgm:t>
        <a:bodyPr/>
        <a:lstStyle/>
        <a:p>
          <a:r>
            <a:rPr lang="en-US" sz="1000" dirty="0"/>
            <a:t>Strategic</a:t>
          </a:r>
        </a:p>
      </dgm:t>
    </dgm:pt>
    <dgm:pt modelId="{6ED65ACE-6EDB-4CAB-8C13-916652AD205F}" type="parTrans" cxnId="{1590630B-8B87-4372-9EF3-89968A388225}">
      <dgm:prSet/>
      <dgm:spPr/>
      <dgm:t>
        <a:bodyPr/>
        <a:lstStyle/>
        <a:p>
          <a:endParaRPr lang="en-US"/>
        </a:p>
      </dgm:t>
    </dgm:pt>
    <dgm:pt modelId="{4736119C-197D-4B75-A852-8A58C4D15554}" type="sibTrans" cxnId="{1590630B-8B87-4372-9EF3-89968A388225}">
      <dgm:prSet/>
      <dgm:spPr/>
      <dgm:t>
        <a:bodyPr/>
        <a:lstStyle/>
        <a:p>
          <a:endParaRPr lang="en-US"/>
        </a:p>
      </dgm:t>
    </dgm:pt>
    <dgm:pt modelId="{5AC267E7-61CF-4C94-9D9F-335BC984722A}">
      <dgm:prSet phldrT="[Text]" custT="1"/>
      <dgm:spPr/>
      <dgm:t>
        <a:bodyPr/>
        <a:lstStyle/>
        <a:p>
          <a:pPr algn="l"/>
          <a:r>
            <a:rPr lang="en-US" sz="1000" i="0" dirty="0"/>
            <a:t>Balance and variety – plan a progression of varied activities</a:t>
          </a:r>
        </a:p>
      </dgm:t>
    </dgm:pt>
    <dgm:pt modelId="{BAE2D06A-5125-42D4-816B-07ADB1D2EC12}" type="parTrans" cxnId="{614BE4D2-0C71-40A8-903D-CC71F73D3709}">
      <dgm:prSet/>
      <dgm:spPr/>
      <dgm:t>
        <a:bodyPr/>
        <a:lstStyle/>
        <a:p>
          <a:endParaRPr lang="en-US"/>
        </a:p>
      </dgm:t>
    </dgm:pt>
    <dgm:pt modelId="{5F219648-12EA-4516-8855-BFE86762F142}" type="sibTrans" cxnId="{614BE4D2-0C71-40A8-903D-CC71F73D3709}">
      <dgm:prSet/>
      <dgm:spPr/>
      <dgm:t>
        <a:bodyPr/>
        <a:lstStyle/>
        <a:p>
          <a:endParaRPr lang="en-US"/>
        </a:p>
      </dgm:t>
    </dgm:pt>
    <dgm:pt modelId="{3FC18581-305F-4049-9AD9-CA0C9C7012ED}">
      <dgm:prSet phldrT="[Text]" custT="1"/>
      <dgm:spPr/>
      <dgm:t>
        <a:bodyPr/>
        <a:lstStyle/>
        <a:p>
          <a:pPr algn="l"/>
          <a:r>
            <a:rPr lang="en-US" sz="1000" i="0" dirty="0"/>
            <a:t>Test recall, understanding, and ability to apply information</a:t>
          </a:r>
        </a:p>
      </dgm:t>
    </dgm:pt>
    <dgm:pt modelId="{F3B9293C-1B45-4777-9DE7-51041E6CB978}" type="parTrans" cxnId="{FD18B19B-2190-422C-A0E7-43692DD0A802}">
      <dgm:prSet/>
      <dgm:spPr/>
      <dgm:t>
        <a:bodyPr/>
        <a:lstStyle/>
        <a:p>
          <a:endParaRPr lang="en-US"/>
        </a:p>
      </dgm:t>
    </dgm:pt>
    <dgm:pt modelId="{39CA4627-E854-40AA-8255-987D37D1EE91}" type="sibTrans" cxnId="{FD18B19B-2190-422C-A0E7-43692DD0A802}">
      <dgm:prSet/>
      <dgm:spPr/>
      <dgm:t>
        <a:bodyPr/>
        <a:lstStyle/>
        <a:p>
          <a:endParaRPr lang="en-US"/>
        </a:p>
      </dgm:t>
    </dgm:pt>
    <dgm:pt modelId="{B81F1D92-5543-4AD4-82F1-2ED45D61EDDF}">
      <dgm:prSet phldrT="[Text]" custT="1"/>
      <dgm:spPr/>
      <dgm:t>
        <a:bodyPr/>
        <a:lstStyle/>
        <a:p>
          <a:pPr algn="l"/>
          <a:r>
            <a:rPr lang="en-US" sz="1000" i="0" dirty="0"/>
            <a:t>Plan for daily review and active study</a:t>
          </a:r>
        </a:p>
      </dgm:t>
    </dgm:pt>
    <dgm:pt modelId="{F2683B6D-F49E-4CD0-A076-64AFE53F61C9}" type="sibTrans" cxnId="{AC1DE626-A233-4747-8CBA-E54D090697DF}">
      <dgm:prSet/>
      <dgm:spPr/>
      <dgm:t>
        <a:bodyPr/>
        <a:lstStyle/>
        <a:p>
          <a:endParaRPr lang="en-US"/>
        </a:p>
      </dgm:t>
    </dgm:pt>
    <dgm:pt modelId="{C654DB2B-2466-4474-BDAA-1E6759D6B2EE}" type="parTrans" cxnId="{AC1DE626-A233-4747-8CBA-E54D090697DF}">
      <dgm:prSet/>
      <dgm:spPr/>
      <dgm:t>
        <a:bodyPr/>
        <a:lstStyle/>
        <a:p>
          <a:endParaRPr lang="en-US"/>
        </a:p>
      </dgm:t>
    </dgm:pt>
    <dgm:pt modelId="{05EF5991-7CFD-4815-B037-82D184A00B5C}">
      <dgm:prSet phldrT="[Text]" custT="1"/>
      <dgm:spPr/>
      <dgm:t>
        <a:bodyPr/>
        <a:lstStyle/>
        <a:p>
          <a:pPr algn="l"/>
          <a:r>
            <a:rPr lang="en-US" sz="1000" i="0" dirty="0"/>
            <a:t>Self-test regularly using a variety of methods</a:t>
          </a:r>
        </a:p>
      </dgm:t>
    </dgm:pt>
    <dgm:pt modelId="{511B73EA-4EDA-45F8-A6D2-20216D65F87E}" type="parTrans" cxnId="{44B6AA0A-F186-450A-9C06-618AAF20D012}">
      <dgm:prSet/>
      <dgm:spPr/>
      <dgm:t>
        <a:bodyPr/>
        <a:lstStyle/>
        <a:p>
          <a:endParaRPr lang="en-US"/>
        </a:p>
      </dgm:t>
    </dgm:pt>
    <dgm:pt modelId="{FA66D504-7579-43ED-9582-4AA5A053C10D}" type="sibTrans" cxnId="{44B6AA0A-F186-450A-9C06-618AAF20D012}">
      <dgm:prSet/>
      <dgm:spPr/>
      <dgm:t>
        <a:bodyPr/>
        <a:lstStyle/>
        <a:p>
          <a:endParaRPr lang="en-US"/>
        </a:p>
      </dgm:t>
    </dgm:pt>
    <dgm:pt modelId="{DAFA4CE0-4DA9-48DA-A54C-694E8A5CB1D0}" type="pres">
      <dgm:prSet presAssocID="{EEAADB85-7295-4E54-8050-F82A5D6D75B3}" presName="cycleMatrixDiagram" presStyleCnt="0">
        <dgm:presLayoutVars>
          <dgm:chMax val="1"/>
          <dgm:dir/>
          <dgm:animLvl val="lvl"/>
          <dgm:resizeHandles val="exact"/>
        </dgm:presLayoutVars>
      </dgm:prSet>
      <dgm:spPr/>
    </dgm:pt>
    <dgm:pt modelId="{48C9E15A-CD0B-41E4-B9CE-07C5621AB45D}" type="pres">
      <dgm:prSet presAssocID="{EEAADB85-7295-4E54-8050-F82A5D6D75B3}" presName="children" presStyleCnt="0"/>
      <dgm:spPr/>
    </dgm:pt>
    <dgm:pt modelId="{3E4BA2C1-EA14-47BF-90B7-EF9A2C349AB1}" type="pres">
      <dgm:prSet presAssocID="{EEAADB85-7295-4E54-8050-F82A5D6D75B3}" presName="child1group" presStyleCnt="0"/>
      <dgm:spPr/>
    </dgm:pt>
    <dgm:pt modelId="{AE53C453-5D20-4F3A-B0BF-C1BF2F002EE5}" type="pres">
      <dgm:prSet presAssocID="{EEAADB85-7295-4E54-8050-F82A5D6D75B3}" presName="child1" presStyleLbl="bgAcc1" presStyleIdx="0" presStyleCnt="4" custScaleX="120454" custScaleY="118340" custLinFactNeighborX="-9149" custLinFactNeighborY="19472"/>
      <dgm:spPr/>
    </dgm:pt>
    <dgm:pt modelId="{5B1F1449-06E9-4CAB-84FA-CE2AF838E21A}" type="pres">
      <dgm:prSet presAssocID="{EEAADB85-7295-4E54-8050-F82A5D6D75B3}" presName="child1Text" presStyleLbl="bgAcc1" presStyleIdx="0" presStyleCnt="4">
        <dgm:presLayoutVars>
          <dgm:bulletEnabled val="1"/>
        </dgm:presLayoutVars>
      </dgm:prSet>
      <dgm:spPr/>
    </dgm:pt>
    <dgm:pt modelId="{26DD103D-7093-4C56-BB1B-684DE08BF47B}" type="pres">
      <dgm:prSet presAssocID="{EEAADB85-7295-4E54-8050-F82A5D6D75B3}" presName="child2group" presStyleCnt="0"/>
      <dgm:spPr/>
    </dgm:pt>
    <dgm:pt modelId="{40B1A716-8687-4AAB-ACB8-F7B699A8A042}" type="pres">
      <dgm:prSet presAssocID="{EEAADB85-7295-4E54-8050-F82A5D6D75B3}" presName="child2" presStyleLbl="bgAcc1" presStyleIdx="1" presStyleCnt="4" custScaleX="116341" custScaleY="117140" custLinFactNeighborX="21323" custLinFactNeighborY="19321"/>
      <dgm:spPr/>
    </dgm:pt>
    <dgm:pt modelId="{D326D5C7-F164-40BE-A2B2-418DB41344AF}" type="pres">
      <dgm:prSet presAssocID="{EEAADB85-7295-4E54-8050-F82A5D6D75B3}" presName="child2Text" presStyleLbl="bgAcc1" presStyleIdx="1" presStyleCnt="4">
        <dgm:presLayoutVars>
          <dgm:bulletEnabled val="1"/>
        </dgm:presLayoutVars>
      </dgm:prSet>
      <dgm:spPr/>
    </dgm:pt>
    <dgm:pt modelId="{FDCB5C62-E14B-401D-8BB8-A51FCDA4F2D9}" type="pres">
      <dgm:prSet presAssocID="{EEAADB85-7295-4E54-8050-F82A5D6D75B3}" presName="child3group" presStyleCnt="0"/>
      <dgm:spPr/>
    </dgm:pt>
    <dgm:pt modelId="{B5BF632B-79DD-4360-B113-25796FC8E804}" type="pres">
      <dgm:prSet presAssocID="{EEAADB85-7295-4E54-8050-F82A5D6D75B3}" presName="child3" presStyleLbl="bgAcc1" presStyleIdx="2" presStyleCnt="4" custScaleX="153832" custScaleY="201384" custLinFactNeighborX="64529" custLinFactNeighborY="-18127"/>
      <dgm:spPr/>
    </dgm:pt>
    <dgm:pt modelId="{E85788AB-5BAF-4868-98DC-2E88E28216A2}" type="pres">
      <dgm:prSet presAssocID="{EEAADB85-7295-4E54-8050-F82A5D6D75B3}" presName="child3Text" presStyleLbl="bgAcc1" presStyleIdx="2" presStyleCnt="4">
        <dgm:presLayoutVars>
          <dgm:bulletEnabled val="1"/>
        </dgm:presLayoutVars>
      </dgm:prSet>
      <dgm:spPr/>
    </dgm:pt>
    <dgm:pt modelId="{FF764098-9995-4DDA-8F25-91ED85D51759}" type="pres">
      <dgm:prSet presAssocID="{EEAADB85-7295-4E54-8050-F82A5D6D75B3}" presName="child4group" presStyleCnt="0"/>
      <dgm:spPr/>
    </dgm:pt>
    <dgm:pt modelId="{4A1B14C5-DC77-4E67-A5D5-8730AB65E461}" type="pres">
      <dgm:prSet presAssocID="{EEAADB85-7295-4E54-8050-F82A5D6D75B3}" presName="child4" presStyleLbl="bgAcc1" presStyleIdx="3" presStyleCnt="4" custScaleX="151695" custScaleY="204971" custLinFactNeighborX="-45439" custLinFactNeighborY="-21266"/>
      <dgm:spPr/>
    </dgm:pt>
    <dgm:pt modelId="{8C3BCD4C-7023-4894-B746-155A913FF06E}" type="pres">
      <dgm:prSet presAssocID="{EEAADB85-7295-4E54-8050-F82A5D6D75B3}" presName="child4Text" presStyleLbl="bgAcc1" presStyleIdx="3" presStyleCnt="4">
        <dgm:presLayoutVars>
          <dgm:bulletEnabled val="1"/>
        </dgm:presLayoutVars>
      </dgm:prSet>
      <dgm:spPr/>
    </dgm:pt>
    <dgm:pt modelId="{089376C5-F0E0-48A1-B333-97A17E436831}" type="pres">
      <dgm:prSet presAssocID="{EEAADB85-7295-4E54-8050-F82A5D6D75B3}" presName="childPlaceholder" presStyleCnt="0"/>
      <dgm:spPr/>
    </dgm:pt>
    <dgm:pt modelId="{400145E2-2C89-481D-9B7D-7DBF030858F9}" type="pres">
      <dgm:prSet presAssocID="{EEAADB85-7295-4E54-8050-F82A5D6D75B3}" presName="circle" presStyleCnt="0"/>
      <dgm:spPr/>
    </dgm:pt>
    <dgm:pt modelId="{D7F0CE21-0890-4EB5-8186-380B871665A9}" type="pres">
      <dgm:prSet presAssocID="{EEAADB85-7295-4E54-8050-F82A5D6D75B3}" presName="quadrant1" presStyleLbl="node1" presStyleIdx="0" presStyleCnt="4">
        <dgm:presLayoutVars>
          <dgm:chMax val="1"/>
          <dgm:bulletEnabled val="1"/>
        </dgm:presLayoutVars>
      </dgm:prSet>
      <dgm:spPr/>
    </dgm:pt>
    <dgm:pt modelId="{4E9FF2F6-A123-459F-960A-ECF3E85D8C90}" type="pres">
      <dgm:prSet presAssocID="{EEAADB85-7295-4E54-8050-F82A5D6D75B3}" presName="quadrant2" presStyleLbl="node1" presStyleIdx="1" presStyleCnt="4">
        <dgm:presLayoutVars>
          <dgm:chMax val="1"/>
          <dgm:bulletEnabled val="1"/>
        </dgm:presLayoutVars>
      </dgm:prSet>
      <dgm:spPr/>
    </dgm:pt>
    <dgm:pt modelId="{EAC80FAC-EDAE-4C17-B286-0983F1ECBDC2}" type="pres">
      <dgm:prSet presAssocID="{EEAADB85-7295-4E54-8050-F82A5D6D75B3}" presName="quadrant3" presStyleLbl="node1" presStyleIdx="2" presStyleCnt="4">
        <dgm:presLayoutVars>
          <dgm:chMax val="1"/>
          <dgm:bulletEnabled val="1"/>
        </dgm:presLayoutVars>
      </dgm:prSet>
      <dgm:spPr/>
    </dgm:pt>
    <dgm:pt modelId="{0C00D07A-300E-4DF6-B704-867A1BA1D4A6}" type="pres">
      <dgm:prSet presAssocID="{EEAADB85-7295-4E54-8050-F82A5D6D75B3}" presName="quadrant4" presStyleLbl="node1" presStyleIdx="3" presStyleCnt="4">
        <dgm:presLayoutVars>
          <dgm:chMax val="1"/>
          <dgm:bulletEnabled val="1"/>
        </dgm:presLayoutVars>
      </dgm:prSet>
      <dgm:spPr/>
    </dgm:pt>
    <dgm:pt modelId="{2868DD73-1A34-4937-AAF6-DA48954CC251}" type="pres">
      <dgm:prSet presAssocID="{EEAADB85-7295-4E54-8050-F82A5D6D75B3}" presName="quadrantPlaceholder" presStyleCnt="0"/>
      <dgm:spPr/>
    </dgm:pt>
    <dgm:pt modelId="{B4DC69F7-727B-40C4-9E39-0C9BD5A21EE0}" type="pres">
      <dgm:prSet presAssocID="{EEAADB85-7295-4E54-8050-F82A5D6D75B3}" presName="center1" presStyleLbl="fgShp" presStyleIdx="0" presStyleCnt="2"/>
      <dgm:spPr/>
    </dgm:pt>
    <dgm:pt modelId="{3EB7334C-9555-46F7-98BC-7CEF80DD66DE}" type="pres">
      <dgm:prSet presAssocID="{EEAADB85-7295-4E54-8050-F82A5D6D75B3}" presName="center2" presStyleLbl="fgShp" presStyleIdx="1" presStyleCnt="2"/>
      <dgm:spPr/>
    </dgm:pt>
  </dgm:ptLst>
  <dgm:cxnLst>
    <dgm:cxn modelId="{EE281200-8C3E-47FD-84DB-0E20A6474EBE}" type="presOf" srcId="{7D0AE6A0-36CE-47EC-B3EC-97168D8D062F}" destId="{AE53C453-5D20-4F3A-B0BF-C1BF2F002EE5}" srcOrd="0" destOrd="2" presId="urn:microsoft.com/office/officeart/2005/8/layout/cycle4"/>
    <dgm:cxn modelId="{96FAF201-93BE-4934-997A-B6125A6314C4}" srcId="{492B930C-5BB8-4F93-AAD5-91E3EC06CBF3}" destId="{726B7E99-62DB-485B-9ED8-A9C8FC6A4CD4}" srcOrd="0" destOrd="0" parTransId="{1928A54D-07D9-4749-BA96-0202870E0629}" sibTransId="{5782C5BB-E464-482C-A2DD-5598E6634322}"/>
    <dgm:cxn modelId="{44B6AA0A-F186-450A-9C06-618AAF20D012}" srcId="{471B2A1A-E727-4022-A64A-DD056FD2FD46}" destId="{05EF5991-7CFD-4815-B037-82D184A00B5C}" srcOrd="3" destOrd="0" parTransId="{511B73EA-4EDA-45F8-A6D2-20216D65F87E}" sibTransId="{FA66D504-7579-43ED-9582-4AA5A053C10D}"/>
    <dgm:cxn modelId="{1590630B-8B87-4372-9EF3-89968A388225}" srcId="{492B930C-5BB8-4F93-AAD5-91E3EC06CBF3}" destId="{3772B335-8B90-4D51-8527-2F9D981417C1}" srcOrd="1" destOrd="0" parTransId="{6ED65ACE-6EDB-4CAB-8C13-916652AD205F}" sibTransId="{4736119C-197D-4B75-A852-8A58C4D15554}"/>
    <dgm:cxn modelId="{903A7813-6EEB-4895-892D-7BB3945E5F77}" type="presOf" srcId="{5015707F-4FE8-4767-B37E-35FE57D3BE6B}" destId="{40B1A716-8687-4AAB-ACB8-F7B699A8A042}" srcOrd="0" destOrd="0" presId="urn:microsoft.com/office/officeart/2005/8/layout/cycle4"/>
    <dgm:cxn modelId="{1907801A-AB36-4025-B460-853FAA39F418}" type="presOf" srcId="{3772B335-8B90-4D51-8527-2F9D981417C1}" destId="{5B1F1449-06E9-4CAB-84FA-CE2AF838E21A}" srcOrd="1" destOrd="1" presId="urn:microsoft.com/office/officeart/2005/8/layout/cycle4"/>
    <dgm:cxn modelId="{31CFC31A-049A-425B-AF9A-7421B1C31A0C}" srcId="{EEAADB85-7295-4E54-8050-F82A5D6D75B3}" destId="{7323B6B4-2800-4934-B1E4-4877A23D7C4D}" srcOrd="1" destOrd="0" parTransId="{DF0F4798-2B69-4A40-BB5F-93E3D99E6F53}" sibTransId="{6EF27864-2AB8-4CA1-90D2-C14BA0B661D4}"/>
    <dgm:cxn modelId="{AC1DE626-A233-4747-8CBA-E54D090697DF}" srcId="{471B2A1A-E727-4022-A64A-DD056FD2FD46}" destId="{B81F1D92-5543-4AD4-82F1-2ED45D61EDDF}" srcOrd="0" destOrd="0" parTransId="{C654DB2B-2466-4474-BDAA-1E6759D6B2EE}" sibTransId="{F2683B6D-F49E-4CD0-A076-64AFE53F61C9}"/>
    <dgm:cxn modelId="{C851A929-96E4-4D07-954C-CED8043825CD}" type="presOf" srcId="{726B7E99-62DB-485B-9ED8-A9C8FC6A4CD4}" destId="{5B1F1449-06E9-4CAB-84FA-CE2AF838E21A}" srcOrd="1" destOrd="0" presId="urn:microsoft.com/office/officeart/2005/8/layout/cycle4"/>
    <dgm:cxn modelId="{95842534-30E4-4D7B-9C65-637B29507A66}" type="presOf" srcId="{37B8BFE4-54E6-4A19-B510-3E2323444AA0}" destId="{D326D5C7-F164-40BE-A2B2-418DB41344AF}" srcOrd="1" destOrd="2" presId="urn:microsoft.com/office/officeart/2005/8/layout/cycle4"/>
    <dgm:cxn modelId="{66F87937-61FE-4DB8-B7CB-74C8D9333E30}" type="presOf" srcId="{EEAADB85-7295-4E54-8050-F82A5D6D75B3}" destId="{DAFA4CE0-4DA9-48DA-A54C-694E8A5CB1D0}" srcOrd="0" destOrd="0" presId="urn:microsoft.com/office/officeart/2005/8/layout/cycle4"/>
    <dgm:cxn modelId="{D323E337-E66D-421D-AC7F-B2282702B8CF}" type="presOf" srcId="{122378E6-3218-43CE-9905-CDC2DB4F16CE}" destId="{E85788AB-5BAF-4868-98DC-2E88E28216A2}" srcOrd="1" destOrd="0" presId="urn:microsoft.com/office/officeart/2005/8/layout/cycle4"/>
    <dgm:cxn modelId="{040AFB39-801D-4656-B40D-216E4E35C8B4}" srcId="{492B930C-5BB8-4F93-AAD5-91E3EC06CBF3}" destId="{7D0AE6A0-36CE-47EC-B3EC-97168D8D062F}" srcOrd="2" destOrd="0" parTransId="{408C0E77-351B-4342-A816-510B5AED4E58}" sibTransId="{EEEC2BED-B2A2-472D-961C-23CB222FF56B}"/>
    <dgm:cxn modelId="{671B323B-0FC5-4482-A379-D688806AE726}" srcId="{7323B6B4-2800-4934-B1E4-4877A23D7C4D}" destId="{DE0B8F5D-3B69-4A5C-99E3-96FE5E554613}" srcOrd="1" destOrd="0" parTransId="{45E110EB-7F9C-4E97-BE05-9B1951B826B3}" sibTransId="{6017C4FE-36A5-4FA8-9A61-3F80FAE015D4}"/>
    <dgm:cxn modelId="{6D0F7A3D-072D-4F6D-BFC2-36F42A162FB2}" srcId="{7323B6B4-2800-4934-B1E4-4877A23D7C4D}" destId="{5015707F-4FE8-4767-B37E-35FE57D3BE6B}" srcOrd="0" destOrd="0" parTransId="{0135D00B-CC08-425E-BB7C-74A315719E24}" sibTransId="{DCCE74F1-2020-4D6F-809B-83DA01D97C3E}"/>
    <dgm:cxn modelId="{834E375B-8D9F-405D-9840-1243CE0993FC}" type="presOf" srcId="{1C815011-E148-4263-A5F2-24FA2A44B828}" destId="{AE53C453-5D20-4F3A-B0BF-C1BF2F002EE5}" srcOrd="0" destOrd="3" presId="urn:microsoft.com/office/officeart/2005/8/layout/cycle4"/>
    <dgm:cxn modelId="{29E7985D-9954-4536-8D1C-677F91804038}" srcId="{C89AC140-8558-4A54-B6C7-C819584F16B9}" destId="{A985E3FA-D749-4354-B955-EEF2E690531F}" srcOrd="3" destOrd="0" parTransId="{E5FD8DD9-F268-406F-B01E-1CAA7EB3B986}" sibTransId="{48268021-3BBD-498C-835A-2F0CC487B7C2}"/>
    <dgm:cxn modelId="{24A3695F-E3F0-4B77-BC49-0971EDC70E7D}" type="presOf" srcId="{62717D9D-294D-4706-B633-47C251C5004E}" destId="{B5BF632B-79DD-4360-B113-25796FC8E804}" srcOrd="0" destOrd="2" presId="urn:microsoft.com/office/officeart/2005/8/layout/cycle4"/>
    <dgm:cxn modelId="{BC365341-B604-4839-8984-E66316FC560F}" type="presOf" srcId="{05EF5991-7CFD-4815-B037-82D184A00B5C}" destId="{8C3BCD4C-7023-4894-B746-155A913FF06E}" srcOrd="1" destOrd="3" presId="urn:microsoft.com/office/officeart/2005/8/layout/cycle4"/>
    <dgm:cxn modelId="{4CA0AE67-C4C7-421D-B237-0436CB4CEC4A}" type="presOf" srcId="{05EF5991-7CFD-4815-B037-82D184A00B5C}" destId="{4A1B14C5-DC77-4E67-A5D5-8730AB65E461}" srcOrd="0" destOrd="3" presId="urn:microsoft.com/office/officeart/2005/8/layout/cycle4"/>
    <dgm:cxn modelId="{67EA1F4A-5412-4ED2-A773-F996112139ED}" srcId="{7323B6B4-2800-4934-B1E4-4877A23D7C4D}" destId="{2657767F-C533-4576-AA13-FDBFC730058A}" srcOrd="3" destOrd="0" parTransId="{1F233778-6CCC-4F61-8642-1A6D4CCBE292}" sibTransId="{7E45BD54-C0E9-45D6-B10F-6636AC36013F}"/>
    <dgm:cxn modelId="{25B0774E-3C3C-43C5-992E-88935EF75808}" type="presOf" srcId="{0F4BFDD5-4DE2-4C47-AC41-74CF998B1938}" destId="{B5BF632B-79DD-4360-B113-25796FC8E804}" srcOrd="0" destOrd="1" presId="urn:microsoft.com/office/officeart/2005/8/layout/cycle4"/>
    <dgm:cxn modelId="{A795B94F-19DB-4A49-B4B1-C41B6839CAF0}" type="presOf" srcId="{5AC267E7-61CF-4C94-9D9F-335BC984722A}" destId="{8C3BCD4C-7023-4894-B746-155A913FF06E}" srcOrd="1" destOrd="1" presId="urn:microsoft.com/office/officeart/2005/8/layout/cycle4"/>
    <dgm:cxn modelId="{F4A03350-1937-4FD7-B74B-DCC94E3B9EAB}" srcId="{EEAADB85-7295-4E54-8050-F82A5D6D75B3}" destId="{C89AC140-8558-4A54-B6C7-C819584F16B9}" srcOrd="2" destOrd="0" parTransId="{0DEE58DB-9E41-47BE-B642-940AB3727419}" sibTransId="{96A8A05E-8E44-4C9D-90F1-A854694173FD}"/>
    <dgm:cxn modelId="{0A41D650-BFDD-4AE4-AF68-1095D8D2B7DE}" type="presOf" srcId="{3772B335-8B90-4D51-8527-2F9D981417C1}" destId="{AE53C453-5D20-4F3A-B0BF-C1BF2F002EE5}" srcOrd="0" destOrd="1" presId="urn:microsoft.com/office/officeart/2005/8/layout/cycle4"/>
    <dgm:cxn modelId="{6DB64C53-275F-4563-A9D0-27D317970D4A}" type="presOf" srcId="{37B8BFE4-54E6-4A19-B510-3E2323444AA0}" destId="{40B1A716-8687-4AAB-ACB8-F7B699A8A042}" srcOrd="0" destOrd="2" presId="urn:microsoft.com/office/officeart/2005/8/layout/cycle4"/>
    <dgm:cxn modelId="{80CD3276-18B5-4595-B8CC-824B70E01896}" srcId="{492B930C-5BB8-4F93-AAD5-91E3EC06CBF3}" destId="{1C815011-E148-4263-A5F2-24FA2A44B828}" srcOrd="3" destOrd="0" parTransId="{426660A3-C218-4596-AC31-343A16502E27}" sibTransId="{45B4AFFD-47C6-4975-8867-93A78B417F2D}"/>
    <dgm:cxn modelId="{53D77B76-135E-4FDF-9D3F-8B90834555EF}" type="presOf" srcId="{0F4BFDD5-4DE2-4C47-AC41-74CF998B1938}" destId="{E85788AB-5BAF-4868-98DC-2E88E28216A2}" srcOrd="1" destOrd="1" presId="urn:microsoft.com/office/officeart/2005/8/layout/cycle4"/>
    <dgm:cxn modelId="{B9C1B679-8A93-439E-8EA6-6A787786AE8D}" srcId="{7323B6B4-2800-4934-B1E4-4877A23D7C4D}" destId="{37B8BFE4-54E6-4A19-B510-3E2323444AA0}" srcOrd="2" destOrd="0" parTransId="{03D50E7C-AD93-416B-B818-73C2D0994C44}" sibTransId="{9053DF40-F8A1-47B4-A41F-008AEE358CB4}"/>
    <dgm:cxn modelId="{F59FE359-CA6A-4CEB-BF22-46BE4CCDB09F}" type="presOf" srcId="{62717D9D-294D-4706-B633-47C251C5004E}" destId="{E85788AB-5BAF-4868-98DC-2E88E28216A2}" srcOrd="1" destOrd="2" presId="urn:microsoft.com/office/officeart/2005/8/layout/cycle4"/>
    <dgm:cxn modelId="{5CE42B7F-1C44-4292-84B6-A85E3BFC1368}" type="presOf" srcId="{C89AC140-8558-4A54-B6C7-C819584F16B9}" destId="{EAC80FAC-EDAE-4C17-B286-0983F1ECBDC2}" srcOrd="0" destOrd="0" presId="urn:microsoft.com/office/officeart/2005/8/layout/cycle4"/>
    <dgm:cxn modelId="{34E5158B-3566-400B-883E-2F686FD075A0}" type="presOf" srcId="{122378E6-3218-43CE-9905-CDC2DB4F16CE}" destId="{B5BF632B-79DD-4360-B113-25796FC8E804}" srcOrd="0" destOrd="0" presId="urn:microsoft.com/office/officeart/2005/8/layout/cycle4"/>
    <dgm:cxn modelId="{62B5F58E-63F9-4EF6-BC0D-DD651F5EADED}" type="presOf" srcId="{DE0B8F5D-3B69-4A5C-99E3-96FE5E554613}" destId="{D326D5C7-F164-40BE-A2B2-418DB41344AF}" srcOrd="1" destOrd="1" presId="urn:microsoft.com/office/officeart/2005/8/layout/cycle4"/>
    <dgm:cxn modelId="{9BE23099-4E42-4D77-9C84-11876904BA59}" type="presOf" srcId="{492B930C-5BB8-4F93-AAD5-91E3EC06CBF3}" destId="{D7F0CE21-0890-4EB5-8186-380B871665A9}" srcOrd="0" destOrd="0" presId="urn:microsoft.com/office/officeart/2005/8/layout/cycle4"/>
    <dgm:cxn modelId="{FD18B19B-2190-422C-A0E7-43692DD0A802}" srcId="{471B2A1A-E727-4022-A64A-DD056FD2FD46}" destId="{3FC18581-305F-4049-9AD9-CA0C9C7012ED}" srcOrd="2" destOrd="0" parTransId="{F3B9293C-1B45-4777-9DE7-51041E6CB978}" sibTransId="{39CA4627-E854-40AA-8255-987D37D1EE91}"/>
    <dgm:cxn modelId="{431A41A0-128C-46E0-9CCD-EB8A81209EFF}" type="presOf" srcId="{1C815011-E148-4263-A5F2-24FA2A44B828}" destId="{5B1F1449-06E9-4CAB-84FA-CE2AF838E21A}" srcOrd="1" destOrd="3" presId="urn:microsoft.com/office/officeart/2005/8/layout/cycle4"/>
    <dgm:cxn modelId="{17D2C5A1-47DC-41BE-97A4-1B8CDB3B8016}" type="presOf" srcId="{A985E3FA-D749-4354-B955-EEF2E690531F}" destId="{B5BF632B-79DD-4360-B113-25796FC8E804}" srcOrd="0" destOrd="3" presId="urn:microsoft.com/office/officeart/2005/8/layout/cycle4"/>
    <dgm:cxn modelId="{4AFDD2A1-F189-4B11-AC87-9E67710BA286}" srcId="{C89AC140-8558-4A54-B6C7-C819584F16B9}" destId="{122378E6-3218-43CE-9905-CDC2DB4F16CE}" srcOrd="0" destOrd="0" parTransId="{2A81DC3D-07D7-44A3-9442-DA5DCBF43E66}" sibTransId="{7274C45F-934B-4833-A18B-8D5DB97CB6DD}"/>
    <dgm:cxn modelId="{DDD382A7-EDCA-47FD-ADA0-C1F7681C25E8}" type="presOf" srcId="{5AC267E7-61CF-4C94-9D9F-335BC984722A}" destId="{4A1B14C5-DC77-4E67-A5D5-8730AB65E461}" srcOrd="0" destOrd="1" presId="urn:microsoft.com/office/officeart/2005/8/layout/cycle4"/>
    <dgm:cxn modelId="{6E0857B0-9376-4046-ADB7-345258CAE6F1}" type="presOf" srcId="{B81F1D92-5543-4AD4-82F1-2ED45D61EDDF}" destId="{8C3BCD4C-7023-4894-B746-155A913FF06E}" srcOrd="1" destOrd="0" presId="urn:microsoft.com/office/officeart/2005/8/layout/cycle4"/>
    <dgm:cxn modelId="{07E083B1-BF39-4BBF-AE06-401CC3A6CEF4}" type="presOf" srcId="{B81F1D92-5543-4AD4-82F1-2ED45D61EDDF}" destId="{4A1B14C5-DC77-4E67-A5D5-8730AB65E461}" srcOrd="0" destOrd="0" presId="urn:microsoft.com/office/officeart/2005/8/layout/cycle4"/>
    <dgm:cxn modelId="{960EFCB1-1F7B-4560-AAED-03A3F17ED090}" type="presOf" srcId="{5015707F-4FE8-4767-B37E-35FE57D3BE6B}" destId="{D326D5C7-F164-40BE-A2B2-418DB41344AF}" srcOrd="1" destOrd="0" presId="urn:microsoft.com/office/officeart/2005/8/layout/cycle4"/>
    <dgm:cxn modelId="{405A2EB3-B7A2-4DF9-898C-95149FD22BDD}" srcId="{C89AC140-8558-4A54-B6C7-C819584F16B9}" destId="{0F4BFDD5-4DE2-4C47-AC41-74CF998B1938}" srcOrd="1" destOrd="0" parTransId="{33F4DEFE-FA20-47BC-A88E-34C849CD6C02}" sibTransId="{E7C678E7-5212-4615-805E-3730DE6F2086}"/>
    <dgm:cxn modelId="{C855E6B7-1474-48BA-8B24-7A2E24EEDBF6}" type="presOf" srcId="{726B7E99-62DB-485B-9ED8-A9C8FC6A4CD4}" destId="{AE53C453-5D20-4F3A-B0BF-C1BF2F002EE5}" srcOrd="0" destOrd="0" presId="urn:microsoft.com/office/officeart/2005/8/layout/cycle4"/>
    <dgm:cxn modelId="{A5623EBA-BADB-4FF8-91B7-DE9F08C63336}" srcId="{EEAADB85-7295-4E54-8050-F82A5D6D75B3}" destId="{492B930C-5BB8-4F93-AAD5-91E3EC06CBF3}" srcOrd="0" destOrd="0" parTransId="{04A51539-D641-4B7A-B7EC-D4A83AFD2F50}" sibTransId="{BD1F5991-8BC1-43E1-8051-004C07AE11CD}"/>
    <dgm:cxn modelId="{6E70D3C4-6574-4EB2-818E-45808520C402}" srcId="{C89AC140-8558-4A54-B6C7-C819584F16B9}" destId="{62717D9D-294D-4706-B633-47C251C5004E}" srcOrd="2" destOrd="0" parTransId="{83411766-9BA0-4ECE-AA27-3B80A5290931}" sibTransId="{F28E2F6A-432A-42D0-9264-75A7CF4FE025}"/>
    <dgm:cxn modelId="{BFEB23C7-7706-4E47-99C4-B0A43455DF2B}" type="presOf" srcId="{471B2A1A-E727-4022-A64A-DD056FD2FD46}" destId="{0C00D07A-300E-4DF6-B704-867A1BA1D4A6}" srcOrd="0" destOrd="0" presId="urn:microsoft.com/office/officeart/2005/8/layout/cycle4"/>
    <dgm:cxn modelId="{EBF788CB-D61A-4B32-81B8-0EBA68F01679}" srcId="{EEAADB85-7295-4E54-8050-F82A5D6D75B3}" destId="{471B2A1A-E727-4022-A64A-DD056FD2FD46}" srcOrd="3" destOrd="0" parTransId="{34943289-F4EC-45C8-B5A3-B6D9550F11CF}" sibTransId="{8B69941A-EF65-4B0D-88A9-5CF3B0B5C454}"/>
    <dgm:cxn modelId="{614BE4D2-0C71-40A8-903D-CC71F73D3709}" srcId="{471B2A1A-E727-4022-A64A-DD056FD2FD46}" destId="{5AC267E7-61CF-4C94-9D9F-335BC984722A}" srcOrd="1" destOrd="0" parTransId="{BAE2D06A-5125-42D4-816B-07ADB1D2EC12}" sibTransId="{5F219648-12EA-4516-8855-BFE86762F142}"/>
    <dgm:cxn modelId="{25B5AFD4-0E13-4BC1-A6DC-BD2381BF6179}" type="presOf" srcId="{3FC18581-305F-4049-9AD9-CA0C9C7012ED}" destId="{8C3BCD4C-7023-4894-B746-155A913FF06E}" srcOrd="1" destOrd="2" presId="urn:microsoft.com/office/officeart/2005/8/layout/cycle4"/>
    <dgm:cxn modelId="{235953DA-FF8D-4D80-BA21-C62A54B5B788}" type="presOf" srcId="{A985E3FA-D749-4354-B955-EEF2E690531F}" destId="{E85788AB-5BAF-4868-98DC-2E88E28216A2}" srcOrd="1" destOrd="3" presId="urn:microsoft.com/office/officeart/2005/8/layout/cycle4"/>
    <dgm:cxn modelId="{C0993DE0-504F-450D-9F94-15E2E1ED180F}" type="presOf" srcId="{3FC18581-305F-4049-9AD9-CA0C9C7012ED}" destId="{4A1B14C5-DC77-4E67-A5D5-8730AB65E461}" srcOrd="0" destOrd="2" presId="urn:microsoft.com/office/officeart/2005/8/layout/cycle4"/>
    <dgm:cxn modelId="{B4FFDDE2-F57A-44B2-82E8-DE08606AE7B2}" type="presOf" srcId="{7323B6B4-2800-4934-B1E4-4877A23D7C4D}" destId="{4E9FF2F6-A123-459F-960A-ECF3E85D8C90}" srcOrd="0" destOrd="0" presId="urn:microsoft.com/office/officeart/2005/8/layout/cycle4"/>
    <dgm:cxn modelId="{12923BF2-0CDE-4196-92E7-44326633F779}" type="presOf" srcId="{DE0B8F5D-3B69-4A5C-99E3-96FE5E554613}" destId="{40B1A716-8687-4AAB-ACB8-F7B699A8A042}" srcOrd="0" destOrd="1" presId="urn:microsoft.com/office/officeart/2005/8/layout/cycle4"/>
    <dgm:cxn modelId="{48C84EF2-282F-4996-8B68-E7438A7202C7}" type="presOf" srcId="{2657767F-C533-4576-AA13-FDBFC730058A}" destId="{40B1A716-8687-4AAB-ACB8-F7B699A8A042}" srcOrd="0" destOrd="3" presId="urn:microsoft.com/office/officeart/2005/8/layout/cycle4"/>
    <dgm:cxn modelId="{F03DAAF5-200D-4876-B21C-C6271EDE19BE}" type="presOf" srcId="{2657767F-C533-4576-AA13-FDBFC730058A}" destId="{D326D5C7-F164-40BE-A2B2-418DB41344AF}" srcOrd="1" destOrd="3" presId="urn:microsoft.com/office/officeart/2005/8/layout/cycle4"/>
    <dgm:cxn modelId="{287B7BFC-7D0F-4FBB-ABB0-4843ECCAE5D9}" type="presOf" srcId="{7D0AE6A0-36CE-47EC-B3EC-97168D8D062F}" destId="{5B1F1449-06E9-4CAB-84FA-CE2AF838E21A}" srcOrd="1" destOrd="2" presId="urn:microsoft.com/office/officeart/2005/8/layout/cycle4"/>
    <dgm:cxn modelId="{8A82CC05-2062-42C7-AF64-2059B0B8D628}" type="presParOf" srcId="{DAFA4CE0-4DA9-48DA-A54C-694E8A5CB1D0}" destId="{48C9E15A-CD0B-41E4-B9CE-07C5621AB45D}" srcOrd="0" destOrd="0" presId="urn:microsoft.com/office/officeart/2005/8/layout/cycle4"/>
    <dgm:cxn modelId="{D4671128-A8B5-402E-AFB5-B5359AF525A1}" type="presParOf" srcId="{48C9E15A-CD0B-41E4-B9CE-07C5621AB45D}" destId="{3E4BA2C1-EA14-47BF-90B7-EF9A2C349AB1}" srcOrd="0" destOrd="0" presId="urn:microsoft.com/office/officeart/2005/8/layout/cycle4"/>
    <dgm:cxn modelId="{67218EA6-A059-4136-923F-52E11796EF31}" type="presParOf" srcId="{3E4BA2C1-EA14-47BF-90B7-EF9A2C349AB1}" destId="{AE53C453-5D20-4F3A-B0BF-C1BF2F002EE5}" srcOrd="0" destOrd="0" presId="urn:microsoft.com/office/officeart/2005/8/layout/cycle4"/>
    <dgm:cxn modelId="{AA6E7CF8-AE69-4B12-BDCE-22D86EBB7AFF}" type="presParOf" srcId="{3E4BA2C1-EA14-47BF-90B7-EF9A2C349AB1}" destId="{5B1F1449-06E9-4CAB-84FA-CE2AF838E21A}" srcOrd="1" destOrd="0" presId="urn:microsoft.com/office/officeart/2005/8/layout/cycle4"/>
    <dgm:cxn modelId="{BD807709-CBD4-4275-876D-125E758A7777}" type="presParOf" srcId="{48C9E15A-CD0B-41E4-B9CE-07C5621AB45D}" destId="{26DD103D-7093-4C56-BB1B-684DE08BF47B}" srcOrd="1" destOrd="0" presId="urn:microsoft.com/office/officeart/2005/8/layout/cycle4"/>
    <dgm:cxn modelId="{E4BA426C-A7F0-423A-BA9F-30AE1815B29C}" type="presParOf" srcId="{26DD103D-7093-4C56-BB1B-684DE08BF47B}" destId="{40B1A716-8687-4AAB-ACB8-F7B699A8A042}" srcOrd="0" destOrd="0" presId="urn:microsoft.com/office/officeart/2005/8/layout/cycle4"/>
    <dgm:cxn modelId="{7ADFAFC0-4237-4109-A728-C5D518F8C64F}" type="presParOf" srcId="{26DD103D-7093-4C56-BB1B-684DE08BF47B}" destId="{D326D5C7-F164-40BE-A2B2-418DB41344AF}" srcOrd="1" destOrd="0" presId="urn:microsoft.com/office/officeart/2005/8/layout/cycle4"/>
    <dgm:cxn modelId="{B19EA4A0-A9FE-4588-8EE2-2E7BF43134F4}" type="presParOf" srcId="{48C9E15A-CD0B-41E4-B9CE-07C5621AB45D}" destId="{FDCB5C62-E14B-401D-8BB8-A51FCDA4F2D9}" srcOrd="2" destOrd="0" presId="urn:microsoft.com/office/officeart/2005/8/layout/cycle4"/>
    <dgm:cxn modelId="{5DF142C4-8114-4816-9134-79043C97BB5B}" type="presParOf" srcId="{FDCB5C62-E14B-401D-8BB8-A51FCDA4F2D9}" destId="{B5BF632B-79DD-4360-B113-25796FC8E804}" srcOrd="0" destOrd="0" presId="urn:microsoft.com/office/officeart/2005/8/layout/cycle4"/>
    <dgm:cxn modelId="{E4A61BC2-6BBC-470B-A7DB-1C33A76F0885}" type="presParOf" srcId="{FDCB5C62-E14B-401D-8BB8-A51FCDA4F2D9}" destId="{E85788AB-5BAF-4868-98DC-2E88E28216A2}" srcOrd="1" destOrd="0" presId="urn:microsoft.com/office/officeart/2005/8/layout/cycle4"/>
    <dgm:cxn modelId="{7E67FDEC-E8A6-4672-B915-D4CA522D8FDC}" type="presParOf" srcId="{48C9E15A-CD0B-41E4-B9CE-07C5621AB45D}" destId="{FF764098-9995-4DDA-8F25-91ED85D51759}" srcOrd="3" destOrd="0" presId="urn:microsoft.com/office/officeart/2005/8/layout/cycle4"/>
    <dgm:cxn modelId="{AA0CFC9E-D5DF-495B-82EB-4DE809EBB3E2}" type="presParOf" srcId="{FF764098-9995-4DDA-8F25-91ED85D51759}" destId="{4A1B14C5-DC77-4E67-A5D5-8730AB65E461}" srcOrd="0" destOrd="0" presId="urn:microsoft.com/office/officeart/2005/8/layout/cycle4"/>
    <dgm:cxn modelId="{76BD2A19-BC6B-439F-8418-4E7744A86E09}" type="presParOf" srcId="{FF764098-9995-4DDA-8F25-91ED85D51759}" destId="{8C3BCD4C-7023-4894-B746-155A913FF06E}" srcOrd="1" destOrd="0" presId="urn:microsoft.com/office/officeart/2005/8/layout/cycle4"/>
    <dgm:cxn modelId="{B8A5165A-8639-4D4C-85D5-591345FECAB6}" type="presParOf" srcId="{48C9E15A-CD0B-41E4-B9CE-07C5621AB45D}" destId="{089376C5-F0E0-48A1-B333-97A17E436831}" srcOrd="4" destOrd="0" presId="urn:microsoft.com/office/officeart/2005/8/layout/cycle4"/>
    <dgm:cxn modelId="{1C63CBF2-3236-44CF-A652-178C543A1E34}" type="presParOf" srcId="{DAFA4CE0-4DA9-48DA-A54C-694E8A5CB1D0}" destId="{400145E2-2C89-481D-9B7D-7DBF030858F9}" srcOrd="1" destOrd="0" presId="urn:microsoft.com/office/officeart/2005/8/layout/cycle4"/>
    <dgm:cxn modelId="{B82AA62C-29D0-422C-A0A3-B78C9C1D395C}" type="presParOf" srcId="{400145E2-2C89-481D-9B7D-7DBF030858F9}" destId="{D7F0CE21-0890-4EB5-8186-380B871665A9}" srcOrd="0" destOrd="0" presId="urn:microsoft.com/office/officeart/2005/8/layout/cycle4"/>
    <dgm:cxn modelId="{12D9C9D0-D7B6-41B6-B60A-E479D9C42A46}" type="presParOf" srcId="{400145E2-2C89-481D-9B7D-7DBF030858F9}" destId="{4E9FF2F6-A123-459F-960A-ECF3E85D8C90}" srcOrd="1" destOrd="0" presId="urn:microsoft.com/office/officeart/2005/8/layout/cycle4"/>
    <dgm:cxn modelId="{7AE3602B-97C8-4FEC-8BA7-4D631BD805DA}" type="presParOf" srcId="{400145E2-2C89-481D-9B7D-7DBF030858F9}" destId="{EAC80FAC-EDAE-4C17-B286-0983F1ECBDC2}" srcOrd="2" destOrd="0" presId="urn:microsoft.com/office/officeart/2005/8/layout/cycle4"/>
    <dgm:cxn modelId="{87C086A4-CDC8-4BEB-8002-2832B264C4BF}" type="presParOf" srcId="{400145E2-2C89-481D-9B7D-7DBF030858F9}" destId="{0C00D07A-300E-4DF6-B704-867A1BA1D4A6}" srcOrd="3" destOrd="0" presId="urn:microsoft.com/office/officeart/2005/8/layout/cycle4"/>
    <dgm:cxn modelId="{9C162D6E-F74A-4C46-88DE-A22268568C4D}" type="presParOf" srcId="{400145E2-2C89-481D-9B7D-7DBF030858F9}" destId="{2868DD73-1A34-4937-AAF6-DA48954CC251}" srcOrd="4" destOrd="0" presId="urn:microsoft.com/office/officeart/2005/8/layout/cycle4"/>
    <dgm:cxn modelId="{44E37A8B-FE4B-4844-98D3-D2BB587E7A7E}" type="presParOf" srcId="{DAFA4CE0-4DA9-48DA-A54C-694E8A5CB1D0}" destId="{B4DC69F7-727B-40C4-9E39-0C9BD5A21EE0}" srcOrd="2" destOrd="0" presId="urn:microsoft.com/office/officeart/2005/8/layout/cycle4"/>
    <dgm:cxn modelId="{FE0B8959-209D-4103-B4D5-8BEF4AA07D93}" type="presParOf" srcId="{DAFA4CE0-4DA9-48DA-A54C-694E8A5CB1D0}" destId="{3EB7334C-9555-46F7-98BC-7CEF80DD66DE}"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67B0AE-1ACE-4B23-8774-6CC7E99EF2DC}"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7EBD194D-73CD-4EAA-8750-9BACB9E70689}">
      <dgm:prSet phldrT="[Text]"/>
      <dgm:spPr/>
      <dgm:t>
        <a:bodyPr/>
        <a:lstStyle/>
        <a:p>
          <a:r>
            <a:rPr lang="en-US" dirty="0"/>
            <a:t>Review University policy and program handbook</a:t>
          </a:r>
        </a:p>
      </dgm:t>
    </dgm:pt>
    <dgm:pt modelId="{23077358-2199-46A6-8296-516FCE20FA7A}" type="parTrans" cxnId="{3B15362C-B159-465B-9A05-8EB10C043AAE}">
      <dgm:prSet/>
      <dgm:spPr/>
      <dgm:t>
        <a:bodyPr/>
        <a:lstStyle/>
        <a:p>
          <a:endParaRPr lang="en-US"/>
        </a:p>
      </dgm:t>
    </dgm:pt>
    <dgm:pt modelId="{E9F9895C-CA18-4DD2-9588-9D78B99F4F62}" type="sibTrans" cxnId="{3B15362C-B159-465B-9A05-8EB10C043AAE}">
      <dgm:prSet/>
      <dgm:spPr/>
      <dgm:t>
        <a:bodyPr/>
        <a:lstStyle/>
        <a:p>
          <a:endParaRPr lang="en-US"/>
        </a:p>
      </dgm:t>
    </dgm:pt>
    <dgm:pt modelId="{BFBFBB8D-89DE-4920-BB2F-3B80D763B49A}">
      <dgm:prSet/>
      <dgm:spPr/>
      <dgm:t>
        <a:bodyPr/>
        <a:lstStyle/>
        <a:p>
          <a:r>
            <a:rPr lang="en-US" dirty="0"/>
            <a:t>Know faculty guidance – seek clarity if not in syllabus</a:t>
          </a:r>
        </a:p>
      </dgm:t>
    </dgm:pt>
    <dgm:pt modelId="{7FB97F08-BCE8-4A81-AAA5-2E6AB555E689}" type="parTrans" cxnId="{ECB6A56C-A52B-4F9B-9D68-159E35A0AD16}">
      <dgm:prSet/>
      <dgm:spPr/>
      <dgm:t>
        <a:bodyPr/>
        <a:lstStyle/>
        <a:p>
          <a:endParaRPr lang="en-US"/>
        </a:p>
      </dgm:t>
    </dgm:pt>
    <dgm:pt modelId="{98ADEA19-AFB3-443C-AB89-A71C1D4F7789}" type="sibTrans" cxnId="{ECB6A56C-A52B-4F9B-9D68-159E35A0AD16}">
      <dgm:prSet/>
      <dgm:spPr/>
      <dgm:t>
        <a:bodyPr/>
        <a:lstStyle/>
        <a:p>
          <a:endParaRPr lang="en-US"/>
        </a:p>
      </dgm:t>
    </dgm:pt>
    <dgm:pt modelId="{F4FE32B5-DDFD-43A3-BD23-11B6B2ABE98C}">
      <dgm:prSet/>
      <dgm:spPr/>
      <dgm:t>
        <a:bodyPr/>
        <a:lstStyle/>
        <a:p>
          <a:r>
            <a:rPr lang="en-US" dirty="0"/>
            <a:t>If used, always work with a body of information you trust – course materials</a:t>
          </a:r>
        </a:p>
      </dgm:t>
    </dgm:pt>
    <dgm:pt modelId="{7FE332E2-9A79-4488-800F-ECC2D9FF5038}" type="parTrans" cxnId="{33DB0142-9D0D-4199-9AB1-B0DDCC40A451}">
      <dgm:prSet/>
      <dgm:spPr/>
      <dgm:t>
        <a:bodyPr/>
        <a:lstStyle/>
        <a:p>
          <a:endParaRPr lang="en-US"/>
        </a:p>
      </dgm:t>
    </dgm:pt>
    <dgm:pt modelId="{75751E69-338A-4CD2-AC18-0ADCF4DE4F49}" type="sibTrans" cxnId="{33DB0142-9D0D-4199-9AB1-B0DDCC40A451}">
      <dgm:prSet/>
      <dgm:spPr/>
      <dgm:t>
        <a:bodyPr/>
        <a:lstStyle/>
        <a:p>
          <a:endParaRPr lang="en-US"/>
        </a:p>
      </dgm:t>
    </dgm:pt>
    <dgm:pt modelId="{688D6C10-BC43-472F-9CC5-97C94C000139}">
      <dgm:prSet/>
      <dgm:spPr/>
      <dgm:t>
        <a:bodyPr/>
        <a:lstStyle/>
        <a:p>
          <a:r>
            <a:rPr lang="en-US" dirty="0"/>
            <a:t>If used, use in latter stages of study, not early</a:t>
          </a:r>
        </a:p>
      </dgm:t>
    </dgm:pt>
    <dgm:pt modelId="{62AF6F23-D8B4-4B31-9D3A-4ADF5C2FDBBF}" type="parTrans" cxnId="{358253CE-87BF-4485-8C54-C9C21A868FF2}">
      <dgm:prSet/>
      <dgm:spPr/>
      <dgm:t>
        <a:bodyPr/>
        <a:lstStyle/>
        <a:p>
          <a:endParaRPr lang="en-US"/>
        </a:p>
      </dgm:t>
    </dgm:pt>
    <dgm:pt modelId="{10A784F0-B26F-48F9-9783-2ECB357E360C}" type="sibTrans" cxnId="{358253CE-87BF-4485-8C54-C9C21A868FF2}">
      <dgm:prSet/>
      <dgm:spPr/>
      <dgm:t>
        <a:bodyPr/>
        <a:lstStyle/>
        <a:p>
          <a:endParaRPr lang="en-US"/>
        </a:p>
      </dgm:t>
    </dgm:pt>
    <dgm:pt modelId="{CAE41D17-1D5F-4C2C-8745-41EBD435A6F9}">
      <dgm:prSet/>
      <dgm:spPr/>
      <dgm:t>
        <a:bodyPr/>
        <a:lstStyle/>
        <a:p>
          <a:r>
            <a:rPr lang="en-US" dirty="0"/>
            <a:t>If used, actively use critical thinking, questioning and double check everything against course material</a:t>
          </a:r>
        </a:p>
      </dgm:t>
    </dgm:pt>
    <dgm:pt modelId="{7B47B62F-EAE0-46BB-ABBB-775515BAF012}" type="parTrans" cxnId="{A49D8F59-2630-433D-99C0-C289C5F43E58}">
      <dgm:prSet/>
      <dgm:spPr/>
      <dgm:t>
        <a:bodyPr/>
        <a:lstStyle/>
        <a:p>
          <a:endParaRPr lang="en-US"/>
        </a:p>
      </dgm:t>
    </dgm:pt>
    <dgm:pt modelId="{19B06CB3-A723-44AB-A223-30B52D6AB77B}" type="sibTrans" cxnId="{A49D8F59-2630-433D-99C0-C289C5F43E58}">
      <dgm:prSet/>
      <dgm:spPr/>
      <dgm:t>
        <a:bodyPr/>
        <a:lstStyle/>
        <a:p>
          <a:endParaRPr lang="en-US"/>
        </a:p>
      </dgm:t>
    </dgm:pt>
    <dgm:pt modelId="{A109FAD5-322A-4B96-BE82-EB44EA556367}" type="pres">
      <dgm:prSet presAssocID="{F767B0AE-1ACE-4B23-8774-6CC7E99EF2DC}" presName="diagram" presStyleCnt="0">
        <dgm:presLayoutVars>
          <dgm:dir/>
          <dgm:resizeHandles val="exact"/>
        </dgm:presLayoutVars>
      </dgm:prSet>
      <dgm:spPr/>
    </dgm:pt>
    <dgm:pt modelId="{A9AE05A8-9B00-49BC-8A7E-B724465ABB28}" type="pres">
      <dgm:prSet presAssocID="{7EBD194D-73CD-4EAA-8750-9BACB9E70689}" presName="node" presStyleLbl="node1" presStyleIdx="0" presStyleCnt="5">
        <dgm:presLayoutVars>
          <dgm:bulletEnabled val="1"/>
        </dgm:presLayoutVars>
      </dgm:prSet>
      <dgm:spPr/>
    </dgm:pt>
    <dgm:pt modelId="{6FFD030F-E16E-4CFD-8BCF-16913E5C81F6}" type="pres">
      <dgm:prSet presAssocID="{E9F9895C-CA18-4DD2-9588-9D78B99F4F62}" presName="sibTrans" presStyleCnt="0"/>
      <dgm:spPr/>
    </dgm:pt>
    <dgm:pt modelId="{D7209AB4-69FF-49FE-8E60-975A59E7BEF4}" type="pres">
      <dgm:prSet presAssocID="{BFBFBB8D-89DE-4920-BB2F-3B80D763B49A}" presName="node" presStyleLbl="node1" presStyleIdx="1" presStyleCnt="5">
        <dgm:presLayoutVars>
          <dgm:bulletEnabled val="1"/>
        </dgm:presLayoutVars>
      </dgm:prSet>
      <dgm:spPr/>
    </dgm:pt>
    <dgm:pt modelId="{2A2B9379-53F2-4C31-B748-8EF6699E6D40}" type="pres">
      <dgm:prSet presAssocID="{98ADEA19-AFB3-443C-AB89-A71C1D4F7789}" presName="sibTrans" presStyleCnt="0"/>
      <dgm:spPr/>
    </dgm:pt>
    <dgm:pt modelId="{03934BCB-1F73-47C5-817E-1705211A72C1}" type="pres">
      <dgm:prSet presAssocID="{F4FE32B5-DDFD-43A3-BD23-11B6B2ABE98C}" presName="node" presStyleLbl="node1" presStyleIdx="2" presStyleCnt="5">
        <dgm:presLayoutVars>
          <dgm:bulletEnabled val="1"/>
        </dgm:presLayoutVars>
      </dgm:prSet>
      <dgm:spPr/>
    </dgm:pt>
    <dgm:pt modelId="{9E52C6D9-2E00-48A0-8121-4A5AF513BE6C}" type="pres">
      <dgm:prSet presAssocID="{75751E69-338A-4CD2-AC18-0ADCF4DE4F49}" presName="sibTrans" presStyleCnt="0"/>
      <dgm:spPr/>
    </dgm:pt>
    <dgm:pt modelId="{4B2A2305-A3A6-49CA-A7CF-6E98F7FE0408}" type="pres">
      <dgm:prSet presAssocID="{688D6C10-BC43-472F-9CC5-97C94C000139}" presName="node" presStyleLbl="node1" presStyleIdx="3" presStyleCnt="5">
        <dgm:presLayoutVars>
          <dgm:bulletEnabled val="1"/>
        </dgm:presLayoutVars>
      </dgm:prSet>
      <dgm:spPr/>
    </dgm:pt>
    <dgm:pt modelId="{8CF79781-C27C-4A45-A75E-833B4AA54DFB}" type="pres">
      <dgm:prSet presAssocID="{10A784F0-B26F-48F9-9783-2ECB357E360C}" presName="sibTrans" presStyleCnt="0"/>
      <dgm:spPr/>
    </dgm:pt>
    <dgm:pt modelId="{EE29F0A6-D1AF-47AC-9681-D2CEF0FE1A1D}" type="pres">
      <dgm:prSet presAssocID="{CAE41D17-1D5F-4C2C-8745-41EBD435A6F9}" presName="node" presStyleLbl="node1" presStyleIdx="4" presStyleCnt="5">
        <dgm:presLayoutVars>
          <dgm:bulletEnabled val="1"/>
        </dgm:presLayoutVars>
      </dgm:prSet>
      <dgm:spPr/>
    </dgm:pt>
  </dgm:ptLst>
  <dgm:cxnLst>
    <dgm:cxn modelId="{E5D15F13-76E6-4393-9542-5105D28BC1BD}" type="presOf" srcId="{F767B0AE-1ACE-4B23-8774-6CC7E99EF2DC}" destId="{A109FAD5-322A-4B96-BE82-EB44EA556367}" srcOrd="0" destOrd="0" presId="urn:microsoft.com/office/officeart/2005/8/layout/default"/>
    <dgm:cxn modelId="{BD590218-9066-4058-94F5-7B5FFA323B22}" type="presOf" srcId="{BFBFBB8D-89DE-4920-BB2F-3B80D763B49A}" destId="{D7209AB4-69FF-49FE-8E60-975A59E7BEF4}" srcOrd="0" destOrd="0" presId="urn:microsoft.com/office/officeart/2005/8/layout/default"/>
    <dgm:cxn modelId="{2905CB1F-041E-43E0-814C-5E84985A20C3}" type="presOf" srcId="{688D6C10-BC43-472F-9CC5-97C94C000139}" destId="{4B2A2305-A3A6-49CA-A7CF-6E98F7FE0408}" srcOrd="0" destOrd="0" presId="urn:microsoft.com/office/officeart/2005/8/layout/default"/>
    <dgm:cxn modelId="{3B15362C-B159-465B-9A05-8EB10C043AAE}" srcId="{F767B0AE-1ACE-4B23-8774-6CC7E99EF2DC}" destId="{7EBD194D-73CD-4EAA-8750-9BACB9E70689}" srcOrd="0" destOrd="0" parTransId="{23077358-2199-46A6-8296-516FCE20FA7A}" sibTransId="{E9F9895C-CA18-4DD2-9588-9D78B99F4F62}"/>
    <dgm:cxn modelId="{33DB0142-9D0D-4199-9AB1-B0DDCC40A451}" srcId="{F767B0AE-1ACE-4B23-8774-6CC7E99EF2DC}" destId="{F4FE32B5-DDFD-43A3-BD23-11B6B2ABE98C}" srcOrd="2" destOrd="0" parTransId="{7FE332E2-9A79-4488-800F-ECC2D9FF5038}" sibTransId="{75751E69-338A-4CD2-AC18-0ADCF4DE4F49}"/>
    <dgm:cxn modelId="{ECB6A56C-A52B-4F9B-9D68-159E35A0AD16}" srcId="{F767B0AE-1ACE-4B23-8774-6CC7E99EF2DC}" destId="{BFBFBB8D-89DE-4920-BB2F-3B80D763B49A}" srcOrd="1" destOrd="0" parTransId="{7FB97F08-BCE8-4A81-AAA5-2E6AB555E689}" sibTransId="{98ADEA19-AFB3-443C-AB89-A71C1D4F7789}"/>
    <dgm:cxn modelId="{A49D8F59-2630-433D-99C0-C289C5F43E58}" srcId="{F767B0AE-1ACE-4B23-8774-6CC7E99EF2DC}" destId="{CAE41D17-1D5F-4C2C-8745-41EBD435A6F9}" srcOrd="4" destOrd="0" parTransId="{7B47B62F-EAE0-46BB-ABBB-775515BAF012}" sibTransId="{19B06CB3-A723-44AB-A223-30B52D6AB77B}"/>
    <dgm:cxn modelId="{E7EA63AB-6137-4492-9757-6555A423DA85}" type="presOf" srcId="{CAE41D17-1D5F-4C2C-8745-41EBD435A6F9}" destId="{EE29F0A6-D1AF-47AC-9681-D2CEF0FE1A1D}" srcOrd="0" destOrd="0" presId="urn:microsoft.com/office/officeart/2005/8/layout/default"/>
    <dgm:cxn modelId="{358253CE-87BF-4485-8C54-C9C21A868FF2}" srcId="{F767B0AE-1ACE-4B23-8774-6CC7E99EF2DC}" destId="{688D6C10-BC43-472F-9CC5-97C94C000139}" srcOrd="3" destOrd="0" parTransId="{62AF6F23-D8B4-4B31-9D3A-4ADF5C2FDBBF}" sibTransId="{10A784F0-B26F-48F9-9783-2ECB357E360C}"/>
    <dgm:cxn modelId="{517F63E2-71FD-49A1-99E5-FD377BAB5772}" type="presOf" srcId="{F4FE32B5-DDFD-43A3-BD23-11B6B2ABE98C}" destId="{03934BCB-1F73-47C5-817E-1705211A72C1}" srcOrd="0" destOrd="0" presId="urn:microsoft.com/office/officeart/2005/8/layout/default"/>
    <dgm:cxn modelId="{6622E8E9-103F-434F-8374-4054C166D7D4}" type="presOf" srcId="{7EBD194D-73CD-4EAA-8750-9BACB9E70689}" destId="{A9AE05A8-9B00-49BC-8A7E-B724465ABB28}" srcOrd="0" destOrd="0" presId="urn:microsoft.com/office/officeart/2005/8/layout/default"/>
    <dgm:cxn modelId="{47A299BC-AA30-4044-B9F9-57EE0D746E1D}" type="presParOf" srcId="{A109FAD5-322A-4B96-BE82-EB44EA556367}" destId="{A9AE05A8-9B00-49BC-8A7E-B724465ABB28}" srcOrd="0" destOrd="0" presId="urn:microsoft.com/office/officeart/2005/8/layout/default"/>
    <dgm:cxn modelId="{6F6E2FB5-4F08-447C-A2F5-70C126E3EE30}" type="presParOf" srcId="{A109FAD5-322A-4B96-BE82-EB44EA556367}" destId="{6FFD030F-E16E-4CFD-8BCF-16913E5C81F6}" srcOrd="1" destOrd="0" presId="urn:microsoft.com/office/officeart/2005/8/layout/default"/>
    <dgm:cxn modelId="{779109D7-8525-495A-84A3-5D57C6F7BAE8}" type="presParOf" srcId="{A109FAD5-322A-4B96-BE82-EB44EA556367}" destId="{D7209AB4-69FF-49FE-8E60-975A59E7BEF4}" srcOrd="2" destOrd="0" presId="urn:microsoft.com/office/officeart/2005/8/layout/default"/>
    <dgm:cxn modelId="{BAF50B2E-0F1F-445D-8835-80B342F0A4CF}" type="presParOf" srcId="{A109FAD5-322A-4B96-BE82-EB44EA556367}" destId="{2A2B9379-53F2-4C31-B748-8EF6699E6D40}" srcOrd="3" destOrd="0" presId="urn:microsoft.com/office/officeart/2005/8/layout/default"/>
    <dgm:cxn modelId="{A49FA661-5EBE-4D84-B8AE-3A6AD3A8D6CE}" type="presParOf" srcId="{A109FAD5-322A-4B96-BE82-EB44EA556367}" destId="{03934BCB-1F73-47C5-817E-1705211A72C1}" srcOrd="4" destOrd="0" presId="urn:microsoft.com/office/officeart/2005/8/layout/default"/>
    <dgm:cxn modelId="{6F503793-71A1-45D3-8D61-6990E5816B47}" type="presParOf" srcId="{A109FAD5-322A-4B96-BE82-EB44EA556367}" destId="{9E52C6D9-2E00-48A0-8121-4A5AF513BE6C}" srcOrd="5" destOrd="0" presId="urn:microsoft.com/office/officeart/2005/8/layout/default"/>
    <dgm:cxn modelId="{BBE7C149-415B-4D24-BC8D-7C018899C189}" type="presParOf" srcId="{A109FAD5-322A-4B96-BE82-EB44EA556367}" destId="{4B2A2305-A3A6-49CA-A7CF-6E98F7FE0408}" srcOrd="6" destOrd="0" presId="urn:microsoft.com/office/officeart/2005/8/layout/default"/>
    <dgm:cxn modelId="{DFBC22E6-C46E-4FCF-8C16-EC66A7EA68E5}" type="presParOf" srcId="{A109FAD5-322A-4B96-BE82-EB44EA556367}" destId="{8CF79781-C27C-4A45-A75E-833B4AA54DFB}" srcOrd="7" destOrd="0" presId="urn:microsoft.com/office/officeart/2005/8/layout/default"/>
    <dgm:cxn modelId="{7E9A95C4-252E-4C94-B2C1-9BF916547DCE}" type="presParOf" srcId="{A109FAD5-322A-4B96-BE82-EB44EA556367}" destId="{EE29F0A6-D1AF-47AC-9681-D2CEF0FE1A1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82654-9BB4-4478-A160-44D4B4142AA6}">
      <dsp:nvSpPr>
        <dsp:cNvPr id="0" name=""/>
        <dsp:cNvSpPr/>
      </dsp:nvSpPr>
      <dsp:spPr>
        <a:xfrm>
          <a:off x="12074" y="20023"/>
          <a:ext cx="1320417" cy="11541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41139BA-E19F-465E-AD1A-4339FED2E954}">
      <dsp:nvSpPr>
        <dsp:cNvPr id="0" name=""/>
        <dsp:cNvSpPr/>
      </dsp:nvSpPr>
      <dsp:spPr>
        <a:xfrm>
          <a:off x="12074" y="1303107"/>
          <a:ext cx="3772620" cy="494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kern="1200"/>
            <a:t>Strategic Academic Support Consultations</a:t>
          </a:r>
        </a:p>
      </dsp:txBody>
      <dsp:txXfrm>
        <a:off x="12074" y="1303107"/>
        <a:ext cx="3772620" cy="494632"/>
      </dsp:txXfrm>
    </dsp:sp>
    <dsp:sp modelId="{9CD6C419-14DA-40C7-9B46-3C2E0E2CBAAB}">
      <dsp:nvSpPr>
        <dsp:cNvPr id="0" name=""/>
        <dsp:cNvSpPr/>
      </dsp:nvSpPr>
      <dsp:spPr>
        <a:xfrm>
          <a:off x="12074" y="1857713"/>
          <a:ext cx="3772620" cy="1556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US" sz="1200" kern="1200" dirty="0"/>
            <a:t>Time Management</a:t>
          </a:r>
        </a:p>
        <a:p>
          <a:pPr marL="0" lvl="0" indent="0" algn="l" defTabSz="533400">
            <a:lnSpc>
              <a:spcPct val="100000"/>
            </a:lnSpc>
            <a:spcBef>
              <a:spcPct val="0"/>
            </a:spcBef>
            <a:spcAft>
              <a:spcPct val="35000"/>
            </a:spcAft>
            <a:buNone/>
          </a:pPr>
          <a:r>
            <a:rPr lang="en-US" sz="1200" kern="1200" dirty="0"/>
            <a:t>Study Strategies </a:t>
          </a:r>
        </a:p>
        <a:p>
          <a:pPr marL="114300" lvl="1" indent="-114300" algn="l" defTabSz="533400">
            <a:lnSpc>
              <a:spcPct val="90000"/>
            </a:lnSpc>
            <a:spcBef>
              <a:spcPct val="0"/>
            </a:spcBef>
            <a:spcAft>
              <a:spcPct val="15000"/>
            </a:spcAft>
            <a:buChar char="•"/>
          </a:pPr>
          <a:r>
            <a:rPr lang="en-US" sz="1200" kern="1200" dirty="0"/>
            <a:t>Learning large amounts of information</a:t>
          </a:r>
        </a:p>
        <a:p>
          <a:pPr marL="114300" lvl="1" indent="-114300" algn="l" defTabSz="533400">
            <a:lnSpc>
              <a:spcPct val="90000"/>
            </a:lnSpc>
            <a:spcBef>
              <a:spcPct val="0"/>
            </a:spcBef>
            <a:spcAft>
              <a:spcPct val="15000"/>
            </a:spcAft>
            <a:buChar char="•"/>
          </a:pPr>
          <a:r>
            <a:rPr lang="en-US" sz="1200" kern="1200"/>
            <a:t>Strategic study across the study cycle</a:t>
          </a:r>
        </a:p>
        <a:p>
          <a:pPr marL="114300" lvl="1" indent="-114300" algn="l" defTabSz="533400">
            <a:lnSpc>
              <a:spcPct val="90000"/>
            </a:lnSpc>
            <a:spcBef>
              <a:spcPct val="0"/>
            </a:spcBef>
            <a:spcAft>
              <a:spcPct val="15000"/>
            </a:spcAft>
            <a:buChar char="•"/>
          </a:pPr>
          <a:r>
            <a:rPr lang="en-US" sz="1200" kern="1200"/>
            <a:t>Active study strategies </a:t>
          </a:r>
        </a:p>
        <a:p>
          <a:pPr marL="114300" lvl="1" indent="-114300" algn="l" defTabSz="533400">
            <a:lnSpc>
              <a:spcPct val="90000"/>
            </a:lnSpc>
            <a:spcBef>
              <a:spcPct val="0"/>
            </a:spcBef>
            <a:spcAft>
              <a:spcPct val="15000"/>
            </a:spcAft>
            <a:buChar char="•"/>
          </a:pPr>
          <a:r>
            <a:rPr lang="en-US" sz="1200" kern="1200" dirty="0"/>
            <a:t>Effective and strategic reading, listening and note-taking</a:t>
          </a:r>
        </a:p>
        <a:p>
          <a:pPr marL="114300" lvl="1" indent="-114300" algn="l" defTabSz="533400">
            <a:lnSpc>
              <a:spcPct val="90000"/>
            </a:lnSpc>
            <a:spcBef>
              <a:spcPct val="0"/>
            </a:spcBef>
            <a:spcAft>
              <a:spcPct val="15000"/>
            </a:spcAft>
            <a:buChar char="•"/>
          </a:pPr>
          <a:r>
            <a:rPr lang="en-US" sz="1200" kern="1200"/>
            <a:t>Exam Preparation and exam taking</a:t>
          </a:r>
        </a:p>
      </dsp:txBody>
      <dsp:txXfrm>
        <a:off x="12074" y="1857713"/>
        <a:ext cx="3772620" cy="1556299"/>
      </dsp:txXfrm>
    </dsp:sp>
    <dsp:sp modelId="{75064D38-1562-40C5-9EC7-63257EB3EFE3}">
      <dsp:nvSpPr>
        <dsp:cNvPr id="0" name=""/>
        <dsp:cNvSpPr/>
      </dsp:nvSpPr>
      <dsp:spPr>
        <a:xfrm>
          <a:off x="4585515" y="27622"/>
          <a:ext cx="1320417" cy="11541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98848D0-AA40-4801-8982-B7F97EE3B462}">
      <dsp:nvSpPr>
        <dsp:cNvPr id="0" name=""/>
        <dsp:cNvSpPr/>
      </dsp:nvSpPr>
      <dsp:spPr>
        <a:xfrm>
          <a:off x="4348551" y="1241524"/>
          <a:ext cx="3772620" cy="494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kern="1200" dirty="0"/>
            <a:t>Writing Consultations @Student Writing Center</a:t>
          </a:r>
        </a:p>
      </dsp:txBody>
      <dsp:txXfrm>
        <a:off x="4348551" y="1241524"/>
        <a:ext cx="3772620" cy="494632"/>
      </dsp:txXfrm>
    </dsp:sp>
    <dsp:sp modelId="{78DCF702-2382-4A65-8C1B-1E84A6908772}">
      <dsp:nvSpPr>
        <dsp:cNvPr id="0" name=""/>
        <dsp:cNvSpPr/>
      </dsp:nvSpPr>
      <dsp:spPr>
        <a:xfrm>
          <a:off x="4332744" y="1831387"/>
          <a:ext cx="3772620" cy="73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US" sz="1200" kern="1200" dirty="0"/>
            <a:t>One-on-One Consultations</a:t>
          </a:r>
        </a:p>
        <a:p>
          <a:pPr marL="0" lvl="0" indent="0" algn="l" defTabSz="533400">
            <a:lnSpc>
              <a:spcPct val="100000"/>
            </a:lnSpc>
            <a:spcBef>
              <a:spcPct val="0"/>
            </a:spcBef>
            <a:spcAft>
              <a:spcPct val="35000"/>
            </a:spcAft>
            <a:buNone/>
          </a:pPr>
          <a:r>
            <a:rPr lang="en-US" sz="1200" kern="1200" dirty="0"/>
            <a:t>Online Writing Review</a:t>
          </a:r>
        </a:p>
        <a:p>
          <a:pPr marL="0" lvl="0" indent="0" algn="l" defTabSz="533400">
            <a:lnSpc>
              <a:spcPct val="100000"/>
            </a:lnSpc>
            <a:spcBef>
              <a:spcPct val="0"/>
            </a:spcBef>
            <a:spcAft>
              <a:spcPct val="35000"/>
            </a:spcAft>
            <a:buNone/>
          </a:pPr>
          <a:endParaRPr lang="en-US" sz="1200" kern="1200" dirty="0"/>
        </a:p>
        <a:p>
          <a:pPr marL="0" lvl="0" indent="0" algn="l" defTabSz="533400">
            <a:lnSpc>
              <a:spcPct val="100000"/>
            </a:lnSpc>
            <a:spcBef>
              <a:spcPct val="0"/>
            </a:spcBef>
            <a:spcAft>
              <a:spcPct val="35000"/>
            </a:spcAft>
            <a:buNone/>
          </a:pPr>
          <a:endParaRPr lang="en-US" sz="1200" kern="1200" dirty="0"/>
        </a:p>
        <a:p>
          <a:pPr marL="0" lvl="0" indent="0" algn="l" defTabSz="533400">
            <a:lnSpc>
              <a:spcPct val="100000"/>
            </a:lnSpc>
            <a:spcBef>
              <a:spcPct val="0"/>
            </a:spcBef>
            <a:spcAft>
              <a:spcPct val="35000"/>
            </a:spcAft>
            <a:buNone/>
          </a:pPr>
          <a:r>
            <a:rPr lang="en-US" sz="1200" kern="1200" dirty="0">
              <a:hlinkClick xmlns:r="http://schemas.openxmlformats.org/officeDocument/2006/relationships" r:id="rId3"/>
            </a:rPr>
            <a:t>www.jefferson.edu/studentsuccess</a:t>
          </a:r>
        </a:p>
        <a:p>
          <a:pPr marL="0" lvl="0" indent="0" algn="l" defTabSz="533400">
            <a:lnSpc>
              <a:spcPct val="100000"/>
            </a:lnSpc>
            <a:spcBef>
              <a:spcPct val="0"/>
            </a:spcBef>
            <a:spcAft>
              <a:spcPct val="35000"/>
            </a:spcAft>
            <a:buNone/>
          </a:pPr>
          <a:r>
            <a:rPr lang="en-US" sz="1200" kern="1200" dirty="0">
              <a:hlinkClick xmlns:r="http://schemas.openxmlformats.org/officeDocument/2006/relationships" r:id="rId3"/>
            </a:rPr>
            <a:t>www.jefferson.edu/academic_support</a:t>
          </a:r>
          <a:endParaRPr lang="en-US" sz="1200" kern="1200" dirty="0"/>
        </a:p>
        <a:p>
          <a:pPr marL="0" lvl="0" indent="0" algn="l" defTabSz="533400">
            <a:lnSpc>
              <a:spcPct val="100000"/>
            </a:lnSpc>
            <a:spcBef>
              <a:spcPct val="0"/>
            </a:spcBef>
            <a:spcAft>
              <a:spcPct val="35000"/>
            </a:spcAft>
            <a:buNone/>
          </a:pPr>
          <a:r>
            <a:rPr lang="en-US" sz="1200" kern="1200" dirty="0">
              <a:hlinkClick xmlns:r="http://schemas.openxmlformats.org/officeDocument/2006/relationships" r:id="rId4"/>
            </a:rPr>
            <a:t>www.jefferson.edu/student_writing</a:t>
          </a:r>
          <a:endParaRPr lang="en-US" sz="1200" kern="1200" dirty="0"/>
        </a:p>
      </dsp:txBody>
      <dsp:txXfrm>
        <a:off x="4332744" y="1831387"/>
        <a:ext cx="3772620" cy="7347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D5231-BBE7-4CFE-BAD9-E9F95E2A95A7}">
      <dsp:nvSpPr>
        <dsp:cNvPr id="0" name=""/>
        <dsp:cNvSpPr/>
      </dsp:nvSpPr>
      <dsp:spPr>
        <a:xfrm>
          <a:off x="0" y="1266087"/>
          <a:ext cx="5019610" cy="10852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0081C7-678B-40CD-8858-6975E03AB417}">
      <dsp:nvSpPr>
        <dsp:cNvPr id="0" name=""/>
        <dsp:cNvSpPr/>
      </dsp:nvSpPr>
      <dsp:spPr>
        <a:xfrm>
          <a:off x="328278" y="1510261"/>
          <a:ext cx="596869" cy="5968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14041DD-5BE8-4785-A589-340F19CC9EF2}">
      <dsp:nvSpPr>
        <dsp:cNvPr id="0" name=""/>
        <dsp:cNvSpPr/>
      </dsp:nvSpPr>
      <dsp:spPr>
        <a:xfrm>
          <a:off x="1253426" y="1266087"/>
          <a:ext cx="3766183" cy="1085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52" tIns="114852" rIns="114852" bIns="114852" numCol="1" spcCol="1270" anchor="ctr" anchorCtr="0">
          <a:noAutofit/>
        </a:bodyPr>
        <a:lstStyle/>
        <a:p>
          <a:pPr marL="0" lvl="0" indent="0" algn="l" defTabSz="844550">
            <a:lnSpc>
              <a:spcPct val="100000"/>
            </a:lnSpc>
            <a:spcBef>
              <a:spcPct val="0"/>
            </a:spcBef>
            <a:spcAft>
              <a:spcPct val="35000"/>
            </a:spcAft>
            <a:buNone/>
          </a:pPr>
          <a:r>
            <a:rPr lang="en-US" sz="1900" kern="1200" dirty="0"/>
            <a:t>What time management resources or tools do you find effective / useful?</a:t>
          </a:r>
        </a:p>
      </dsp:txBody>
      <dsp:txXfrm>
        <a:off x="1253426" y="1266087"/>
        <a:ext cx="3766183" cy="108521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A35CA-2ADA-44B5-922D-AC5C4154C4DC}">
      <dsp:nvSpPr>
        <dsp:cNvPr id="0" name=""/>
        <dsp:cNvSpPr/>
      </dsp:nvSpPr>
      <dsp:spPr>
        <a:xfrm>
          <a:off x="2667188" y="0"/>
          <a:ext cx="1788752" cy="1789024"/>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EBFB50-552D-417E-A509-8AF9F6E15F94}">
      <dsp:nvSpPr>
        <dsp:cNvPr id="0" name=""/>
        <dsp:cNvSpPr/>
      </dsp:nvSpPr>
      <dsp:spPr>
        <a:xfrm>
          <a:off x="3062561" y="645892"/>
          <a:ext cx="993975" cy="496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effectLst>
                <a:outerShdw blurRad="38100" dist="38100" dir="2700000" algn="tl">
                  <a:srgbClr val="000000">
                    <a:alpha val="43137"/>
                  </a:srgbClr>
                </a:outerShdw>
              </a:effectLst>
            </a:rPr>
            <a:t>Planning</a:t>
          </a:r>
        </a:p>
      </dsp:txBody>
      <dsp:txXfrm>
        <a:off x="3062561" y="645892"/>
        <a:ext cx="993975" cy="496868"/>
      </dsp:txXfrm>
    </dsp:sp>
    <dsp:sp modelId="{FCC27AAA-CE4A-407B-93F0-4EB4C5F4421F}">
      <dsp:nvSpPr>
        <dsp:cNvPr id="0" name=""/>
        <dsp:cNvSpPr/>
      </dsp:nvSpPr>
      <dsp:spPr>
        <a:xfrm>
          <a:off x="2170369" y="1027927"/>
          <a:ext cx="1788752" cy="1789024"/>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F05BD5-9812-47B0-A87D-594B5A5BEC1F}">
      <dsp:nvSpPr>
        <dsp:cNvPr id="0" name=""/>
        <dsp:cNvSpPr/>
      </dsp:nvSpPr>
      <dsp:spPr>
        <a:xfrm>
          <a:off x="2567757" y="1679765"/>
          <a:ext cx="993975" cy="496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effectLst>
                <a:outerShdw blurRad="38100" dist="38100" dir="2700000" algn="tl">
                  <a:srgbClr val="000000">
                    <a:alpha val="43137"/>
                  </a:srgbClr>
                </a:outerShdw>
              </a:effectLst>
            </a:rPr>
            <a:t>Action</a:t>
          </a:r>
        </a:p>
      </dsp:txBody>
      <dsp:txXfrm>
        <a:off x="2567757" y="1679765"/>
        <a:ext cx="993975" cy="496868"/>
      </dsp:txXfrm>
    </dsp:sp>
    <dsp:sp modelId="{373DB347-A2E8-4343-A7B4-ED5A56FE9B6A}">
      <dsp:nvSpPr>
        <dsp:cNvPr id="0" name=""/>
        <dsp:cNvSpPr/>
      </dsp:nvSpPr>
      <dsp:spPr>
        <a:xfrm>
          <a:off x="2794500" y="2178863"/>
          <a:ext cx="1536815" cy="1537431"/>
        </a:xfrm>
        <a:prstGeom prst="blockArc">
          <a:avLst>
            <a:gd name="adj1" fmla="val 13500000"/>
            <a:gd name="adj2" fmla="val 10800000"/>
            <a:gd name="adj3" fmla="val 1274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3EC161-4049-4B5E-91EA-DAAD6F7717F1}">
      <dsp:nvSpPr>
        <dsp:cNvPr id="0" name=""/>
        <dsp:cNvSpPr/>
      </dsp:nvSpPr>
      <dsp:spPr>
        <a:xfrm>
          <a:off x="3064913" y="2715125"/>
          <a:ext cx="993975" cy="496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effectLst>
                <a:outerShdw blurRad="38100" dist="38100" dir="2700000" algn="tl">
                  <a:srgbClr val="000000">
                    <a:alpha val="43137"/>
                  </a:srgbClr>
                </a:outerShdw>
              </a:effectLst>
            </a:rPr>
            <a:t>Reflection</a:t>
          </a:r>
        </a:p>
      </dsp:txBody>
      <dsp:txXfrm>
        <a:off x="3064913" y="2715125"/>
        <a:ext cx="993975" cy="49686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BFB8F-3381-4750-8E33-6B3EAE14A7C1}">
      <dsp:nvSpPr>
        <dsp:cNvPr id="0" name=""/>
        <dsp:cNvSpPr/>
      </dsp:nvSpPr>
      <dsp:spPr>
        <a:xfrm>
          <a:off x="0" y="7885"/>
          <a:ext cx="5019610" cy="11583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…absolutely about being able to get more done in the time available to you… </a:t>
          </a:r>
        </a:p>
      </dsp:txBody>
      <dsp:txXfrm>
        <a:off x="56544" y="64429"/>
        <a:ext cx="4906522" cy="1045212"/>
      </dsp:txXfrm>
    </dsp:sp>
    <dsp:sp modelId="{FA45B9E1-4306-43E0-9FD6-01FCA54A5969}">
      <dsp:nvSpPr>
        <dsp:cNvPr id="0" name=""/>
        <dsp:cNvSpPr/>
      </dsp:nvSpPr>
      <dsp:spPr>
        <a:xfrm>
          <a:off x="0" y="1229545"/>
          <a:ext cx="5019610" cy="1158300"/>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…but NOT solely about getting more things done: it’s also a tool to minimize stress…</a:t>
          </a:r>
        </a:p>
      </dsp:txBody>
      <dsp:txXfrm>
        <a:off x="56544" y="1286089"/>
        <a:ext cx="4906522" cy="1045212"/>
      </dsp:txXfrm>
    </dsp:sp>
    <dsp:sp modelId="{07A2EBFA-DDE7-4355-8AD6-D4D1C1F1C613}">
      <dsp:nvSpPr>
        <dsp:cNvPr id="0" name=""/>
        <dsp:cNvSpPr/>
      </dsp:nvSpPr>
      <dsp:spPr>
        <a:xfrm>
          <a:off x="0" y="2451206"/>
          <a:ext cx="5019610" cy="1158300"/>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…and help you live your life more like how you want to — not just fit more stuff into it.</a:t>
          </a:r>
        </a:p>
      </dsp:txBody>
      <dsp:txXfrm>
        <a:off x="56544" y="2507750"/>
        <a:ext cx="4906522" cy="104521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1100A-7DDD-8F43-B91F-0850E89D9443}">
      <dsp:nvSpPr>
        <dsp:cNvPr id="0" name=""/>
        <dsp:cNvSpPr/>
      </dsp:nvSpPr>
      <dsp:spPr>
        <a:xfrm>
          <a:off x="0" y="107966"/>
          <a:ext cx="5019610" cy="4563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“What goals did I accomplish today, or this week?” </a:t>
          </a:r>
        </a:p>
      </dsp:txBody>
      <dsp:txXfrm>
        <a:off x="22275" y="130241"/>
        <a:ext cx="4975060" cy="411750"/>
      </dsp:txXfrm>
    </dsp:sp>
    <dsp:sp modelId="{4C68E18C-CB87-814D-AD13-7B855926F6BA}">
      <dsp:nvSpPr>
        <dsp:cNvPr id="0" name=""/>
        <dsp:cNvSpPr/>
      </dsp:nvSpPr>
      <dsp:spPr>
        <a:xfrm>
          <a:off x="0" y="598826"/>
          <a:ext cx="5019610" cy="456300"/>
        </a:xfrm>
        <a:prstGeom prst="roundRect">
          <a:avLst/>
        </a:prstGeom>
        <a:gradFill rotWithShape="0">
          <a:gsLst>
            <a:gs pos="0">
              <a:schemeClr val="accent2">
                <a:hueOff val="-452075"/>
                <a:satOff val="-276"/>
                <a:lumOff val="1078"/>
                <a:alphaOff val="0"/>
                <a:tint val="96000"/>
                <a:lumMod val="100000"/>
              </a:schemeClr>
            </a:gs>
            <a:gs pos="78000">
              <a:schemeClr val="accent2">
                <a:hueOff val="-452075"/>
                <a:satOff val="-276"/>
                <a:lumOff val="107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“What worked well?”</a:t>
          </a:r>
        </a:p>
      </dsp:txBody>
      <dsp:txXfrm>
        <a:off x="22275" y="621101"/>
        <a:ext cx="4975060" cy="411750"/>
      </dsp:txXfrm>
    </dsp:sp>
    <dsp:sp modelId="{8CCD3FD1-9FA9-8F43-85B0-75FA723F14D6}">
      <dsp:nvSpPr>
        <dsp:cNvPr id="0" name=""/>
        <dsp:cNvSpPr/>
      </dsp:nvSpPr>
      <dsp:spPr>
        <a:xfrm>
          <a:off x="0" y="1089686"/>
          <a:ext cx="5019610" cy="456300"/>
        </a:xfrm>
        <a:prstGeom prst="roundRect">
          <a:avLst/>
        </a:prstGeom>
        <a:gradFill rotWithShape="0">
          <a:gsLst>
            <a:gs pos="0">
              <a:schemeClr val="accent2">
                <a:hueOff val="-904150"/>
                <a:satOff val="-552"/>
                <a:lumOff val="2157"/>
                <a:alphaOff val="0"/>
                <a:tint val="96000"/>
                <a:lumMod val="100000"/>
              </a:schemeClr>
            </a:gs>
            <a:gs pos="78000">
              <a:schemeClr val="accent2">
                <a:hueOff val="-904150"/>
                <a:satOff val="-552"/>
                <a:lumOff val="215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“What didn’t work well?”</a:t>
          </a:r>
        </a:p>
      </dsp:txBody>
      <dsp:txXfrm>
        <a:off x="22275" y="1111961"/>
        <a:ext cx="4975060" cy="411750"/>
      </dsp:txXfrm>
    </dsp:sp>
    <dsp:sp modelId="{E041447C-9978-F144-BF57-6ACFDCF489FB}">
      <dsp:nvSpPr>
        <dsp:cNvPr id="0" name=""/>
        <dsp:cNvSpPr/>
      </dsp:nvSpPr>
      <dsp:spPr>
        <a:xfrm>
          <a:off x="0" y="1580546"/>
          <a:ext cx="5019610" cy="456300"/>
        </a:xfrm>
        <a:prstGeom prst="roundRect">
          <a:avLst/>
        </a:prstGeom>
        <a:gradFill rotWithShape="0">
          <a:gsLst>
            <a:gs pos="0">
              <a:schemeClr val="accent2">
                <a:hueOff val="-1356225"/>
                <a:satOff val="-828"/>
                <a:lumOff val="3235"/>
                <a:alphaOff val="0"/>
                <a:tint val="96000"/>
                <a:lumMod val="100000"/>
              </a:schemeClr>
            </a:gs>
            <a:gs pos="78000">
              <a:schemeClr val="accent2">
                <a:hueOff val="-1356225"/>
                <a:satOff val="-828"/>
                <a:lumOff val="323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“What work didn’t I get done?” </a:t>
          </a:r>
        </a:p>
      </dsp:txBody>
      <dsp:txXfrm>
        <a:off x="22275" y="1602821"/>
        <a:ext cx="4975060" cy="411750"/>
      </dsp:txXfrm>
    </dsp:sp>
    <dsp:sp modelId="{F08AA30B-5D3B-9C4C-8214-9442D50ADD79}">
      <dsp:nvSpPr>
        <dsp:cNvPr id="0" name=""/>
        <dsp:cNvSpPr/>
      </dsp:nvSpPr>
      <dsp:spPr>
        <a:xfrm>
          <a:off x="0" y="2071406"/>
          <a:ext cx="5019610" cy="456300"/>
        </a:xfrm>
        <a:prstGeom prst="roundRect">
          <a:avLst/>
        </a:prstGeom>
        <a:gradFill rotWithShape="0">
          <a:gsLst>
            <a:gs pos="0">
              <a:schemeClr val="accent2">
                <a:hueOff val="-1808300"/>
                <a:satOff val="-1104"/>
                <a:lumOff val="4314"/>
                <a:alphaOff val="0"/>
                <a:tint val="96000"/>
                <a:lumMod val="100000"/>
              </a:schemeClr>
            </a:gs>
            <a:gs pos="78000">
              <a:schemeClr val="accent2">
                <a:hueOff val="-1808300"/>
                <a:satOff val="-1104"/>
                <a:lumOff val="431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“When can I next work with that material?”</a:t>
          </a:r>
        </a:p>
      </dsp:txBody>
      <dsp:txXfrm>
        <a:off x="22275" y="2093681"/>
        <a:ext cx="4975060" cy="411750"/>
      </dsp:txXfrm>
    </dsp:sp>
    <dsp:sp modelId="{3895AF1D-18FA-C140-A5EA-C62C41CE8F78}">
      <dsp:nvSpPr>
        <dsp:cNvPr id="0" name=""/>
        <dsp:cNvSpPr/>
      </dsp:nvSpPr>
      <dsp:spPr>
        <a:xfrm>
          <a:off x="0" y="2562266"/>
          <a:ext cx="5019610" cy="456300"/>
        </a:xfrm>
        <a:prstGeom prst="roundRect">
          <a:avLst/>
        </a:prstGeom>
        <a:gradFill rotWithShape="0">
          <a:gsLst>
            <a:gs pos="0">
              <a:schemeClr val="accent2">
                <a:hueOff val="-2260375"/>
                <a:satOff val="-1380"/>
                <a:lumOff val="5392"/>
                <a:alphaOff val="0"/>
                <a:tint val="96000"/>
                <a:lumMod val="100000"/>
              </a:schemeClr>
            </a:gs>
            <a:gs pos="78000">
              <a:schemeClr val="accent2">
                <a:hueOff val="-2260375"/>
                <a:satOff val="-1380"/>
                <a:lumOff val="539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“Why didn’t I have enough time to [study, socialize, exercise, etc.]?” </a:t>
          </a:r>
        </a:p>
      </dsp:txBody>
      <dsp:txXfrm>
        <a:off x="22275" y="2584541"/>
        <a:ext cx="4975060" cy="411750"/>
      </dsp:txXfrm>
    </dsp:sp>
    <dsp:sp modelId="{531444BA-B2B2-234F-B810-22C8A9B87BAE}">
      <dsp:nvSpPr>
        <dsp:cNvPr id="0" name=""/>
        <dsp:cNvSpPr/>
      </dsp:nvSpPr>
      <dsp:spPr>
        <a:xfrm>
          <a:off x="0" y="3053125"/>
          <a:ext cx="5019610" cy="456300"/>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“What do I need to change in my schedule (or life) in order to accomplish this goal or find more balance?”</a:t>
          </a:r>
        </a:p>
      </dsp:txBody>
      <dsp:txXfrm>
        <a:off x="22275" y="3075400"/>
        <a:ext cx="4975060" cy="41175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52D3AF-50C3-4AAE-B611-DE0DA74DBAF8}">
      <dsp:nvSpPr>
        <dsp:cNvPr id="0" name=""/>
        <dsp:cNvSpPr/>
      </dsp:nvSpPr>
      <dsp:spPr>
        <a:xfrm>
          <a:off x="0" y="0"/>
          <a:ext cx="3741123" cy="75171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Read the last two sentences of the stem first. What kind of question / what is being asked?</a:t>
          </a:r>
        </a:p>
      </dsp:txBody>
      <dsp:txXfrm>
        <a:off x="22017" y="22017"/>
        <a:ext cx="2842009" cy="707684"/>
      </dsp:txXfrm>
    </dsp:sp>
    <dsp:sp modelId="{144DC6BE-0431-4647-9BCB-3063573E55FC}">
      <dsp:nvSpPr>
        <dsp:cNvPr id="0" name=""/>
        <dsp:cNvSpPr/>
      </dsp:nvSpPr>
      <dsp:spPr>
        <a:xfrm>
          <a:off x="279369" y="856124"/>
          <a:ext cx="3741123" cy="75171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Briefly preview answer choices</a:t>
          </a:r>
        </a:p>
      </dsp:txBody>
      <dsp:txXfrm>
        <a:off x="301386" y="878141"/>
        <a:ext cx="2929102" cy="707684"/>
      </dsp:txXfrm>
    </dsp:sp>
    <dsp:sp modelId="{93E79380-77A6-4F23-A819-359363FAE68E}">
      <dsp:nvSpPr>
        <dsp:cNvPr id="0" name=""/>
        <dsp:cNvSpPr/>
      </dsp:nvSpPr>
      <dsp:spPr>
        <a:xfrm>
          <a:off x="558739" y="1712248"/>
          <a:ext cx="3741123" cy="75171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Then read the whole stem carefully, noting keywords and details. (Use highlighting and scratch paper…)</a:t>
          </a:r>
        </a:p>
      </dsp:txBody>
      <dsp:txXfrm>
        <a:off x="580756" y="1734265"/>
        <a:ext cx="2929102" cy="707684"/>
      </dsp:txXfrm>
    </dsp:sp>
    <dsp:sp modelId="{BF5872FF-5344-4FAD-B5C9-28422A75CFCD}">
      <dsp:nvSpPr>
        <dsp:cNvPr id="0" name=""/>
        <dsp:cNvSpPr/>
      </dsp:nvSpPr>
      <dsp:spPr>
        <a:xfrm>
          <a:off x="838108" y="2568372"/>
          <a:ext cx="3741123" cy="75171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Pause to think, simply, in one sentence, what the question is asking. Try to anticipate answers.</a:t>
          </a:r>
        </a:p>
      </dsp:txBody>
      <dsp:txXfrm>
        <a:off x="860125" y="2590389"/>
        <a:ext cx="2929102" cy="707684"/>
      </dsp:txXfrm>
    </dsp:sp>
    <dsp:sp modelId="{B8350415-C0AF-44EB-A633-D802C833BE3B}">
      <dsp:nvSpPr>
        <dsp:cNvPr id="0" name=""/>
        <dsp:cNvSpPr/>
      </dsp:nvSpPr>
      <dsp:spPr>
        <a:xfrm>
          <a:off x="1117478" y="3424496"/>
          <a:ext cx="3741123" cy="75171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Proceed to a thoughtful, precise comparison of each answer choice – don’t be too quick to go to a pre-determined choice, but don’t overthink either. Be deliberate. </a:t>
          </a:r>
        </a:p>
      </dsp:txBody>
      <dsp:txXfrm>
        <a:off x="1139495" y="3446513"/>
        <a:ext cx="2929102" cy="707684"/>
      </dsp:txXfrm>
    </dsp:sp>
    <dsp:sp modelId="{811784F2-1CC4-4D58-BB9E-53B3153FB0AE}">
      <dsp:nvSpPr>
        <dsp:cNvPr id="0" name=""/>
        <dsp:cNvSpPr/>
      </dsp:nvSpPr>
      <dsp:spPr>
        <a:xfrm>
          <a:off x="3252506" y="549172"/>
          <a:ext cx="488617" cy="488617"/>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3362445" y="549172"/>
        <a:ext cx="268739" cy="367684"/>
      </dsp:txXfrm>
    </dsp:sp>
    <dsp:sp modelId="{2CF4C2C7-3DC6-465C-B556-0EAD1F2FB952}">
      <dsp:nvSpPr>
        <dsp:cNvPr id="0" name=""/>
        <dsp:cNvSpPr/>
      </dsp:nvSpPr>
      <dsp:spPr>
        <a:xfrm>
          <a:off x="3531876" y="1405296"/>
          <a:ext cx="488617" cy="488617"/>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3641815" y="1405296"/>
        <a:ext cx="268739" cy="367684"/>
      </dsp:txXfrm>
    </dsp:sp>
    <dsp:sp modelId="{343235CA-6E20-4685-B1C5-0C48C207F49C}">
      <dsp:nvSpPr>
        <dsp:cNvPr id="0" name=""/>
        <dsp:cNvSpPr/>
      </dsp:nvSpPr>
      <dsp:spPr>
        <a:xfrm>
          <a:off x="3811245" y="2248891"/>
          <a:ext cx="488617" cy="488617"/>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3921184" y="2248891"/>
        <a:ext cx="268739" cy="367684"/>
      </dsp:txXfrm>
    </dsp:sp>
    <dsp:sp modelId="{22656EF2-3552-477C-94D8-A114E10B1CA0}">
      <dsp:nvSpPr>
        <dsp:cNvPr id="0" name=""/>
        <dsp:cNvSpPr/>
      </dsp:nvSpPr>
      <dsp:spPr>
        <a:xfrm>
          <a:off x="4090615" y="3113368"/>
          <a:ext cx="488617" cy="488617"/>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200554" y="3113368"/>
        <a:ext cx="268739" cy="36768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26DE4B-6405-4380-8C59-B44959B4CADC}">
      <dsp:nvSpPr>
        <dsp:cNvPr id="0" name=""/>
        <dsp:cNvSpPr/>
      </dsp:nvSpPr>
      <dsp:spPr>
        <a:xfrm>
          <a:off x="0" y="2491"/>
          <a:ext cx="7213600" cy="37580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86506F-773A-4717-8FC6-9569345E4488}">
      <dsp:nvSpPr>
        <dsp:cNvPr id="0" name=""/>
        <dsp:cNvSpPr/>
      </dsp:nvSpPr>
      <dsp:spPr>
        <a:xfrm>
          <a:off x="113679" y="87046"/>
          <a:ext cx="206892" cy="206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5B3DDEE-B03E-4976-81CC-01C5EF70BEB4}">
      <dsp:nvSpPr>
        <dsp:cNvPr id="0" name=""/>
        <dsp:cNvSpPr/>
      </dsp:nvSpPr>
      <dsp:spPr>
        <a:xfrm>
          <a:off x="434252" y="2491"/>
          <a:ext cx="6753263" cy="422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744" tIns="44744" rIns="44744" bIns="44744" numCol="1" spcCol="1270" anchor="ctr" anchorCtr="0">
          <a:noAutofit/>
        </a:bodyPr>
        <a:lstStyle/>
        <a:p>
          <a:pPr marL="0" lvl="0" indent="0" algn="l" defTabSz="622300">
            <a:lnSpc>
              <a:spcPct val="90000"/>
            </a:lnSpc>
            <a:spcBef>
              <a:spcPct val="0"/>
            </a:spcBef>
            <a:spcAft>
              <a:spcPct val="35000"/>
            </a:spcAft>
            <a:buNone/>
          </a:pPr>
          <a:r>
            <a:rPr lang="en-US" sz="1400" kern="1200"/>
            <a:t>Preparation – regular study that avoids the need to cram</a:t>
          </a:r>
        </a:p>
      </dsp:txBody>
      <dsp:txXfrm>
        <a:off x="434252" y="2491"/>
        <a:ext cx="6753263" cy="422776"/>
      </dsp:txXfrm>
    </dsp:sp>
    <dsp:sp modelId="{FBC2EEBB-1E09-478B-A4EC-43AD99AC19E9}">
      <dsp:nvSpPr>
        <dsp:cNvPr id="0" name=""/>
        <dsp:cNvSpPr/>
      </dsp:nvSpPr>
      <dsp:spPr>
        <a:xfrm>
          <a:off x="0" y="530961"/>
          <a:ext cx="7213600" cy="37580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CCC3D6-48B4-4056-A502-22F74BE7EE08}">
      <dsp:nvSpPr>
        <dsp:cNvPr id="0" name=""/>
        <dsp:cNvSpPr/>
      </dsp:nvSpPr>
      <dsp:spPr>
        <a:xfrm>
          <a:off x="113679" y="615516"/>
          <a:ext cx="206892" cy="206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A69EA02-7132-4DCD-944D-94A1D913F7A0}">
      <dsp:nvSpPr>
        <dsp:cNvPr id="0" name=""/>
        <dsp:cNvSpPr/>
      </dsp:nvSpPr>
      <dsp:spPr>
        <a:xfrm>
          <a:off x="434252" y="530961"/>
          <a:ext cx="6753263" cy="422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744" tIns="44744" rIns="44744" bIns="44744" numCol="1" spcCol="1270" anchor="ctr" anchorCtr="0">
          <a:noAutofit/>
        </a:bodyPr>
        <a:lstStyle/>
        <a:p>
          <a:pPr marL="0" lvl="0" indent="0" algn="l" defTabSz="622300">
            <a:lnSpc>
              <a:spcPct val="90000"/>
            </a:lnSpc>
            <a:spcBef>
              <a:spcPct val="0"/>
            </a:spcBef>
            <a:spcAft>
              <a:spcPct val="35000"/>
            </a:spcAft>
            <a:buNone/>
          </a:pPr>
          <a:r>
            <a:rPr lang="en-US" sz="1400" kern="1200"/>
            <a:t>Practice – preparation that truly prepares for ways you will be assessed</a:t>
          </a:r>
        </a:p>
      </dsp:txBody>
      <dsp:txXfrm>
        <a:off x="434252" y="530961"/>
        <a:ext cx="6753263" cy="422776"/>
      </dsp:txXfrm>
    </dsp:sp>
    <dsp:sp modelId="{6D59149A-CF9C-45FE-883A-4E0985AE1660}">
      <dsp:nvSpPr>
        <dsp:cNvPr id="0" name=""/>
        <dsp:cNvSpPr/>
      </dsp:nvSpPr>
      <dsp:spPr>
        <a:xfrm>
          <a:off x="0" y="1059432"/>
          <a:ext cx="7213600" cy="37580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6E5490-C97E-4E71-A62A-4317019215B1}">
      <dsp:nvSpPr>
        <dsp:cNvPr id="0" name=""/>
        <dsp:cNvSpPr/>
      </dsp:nvSpPr>
      <dsp:spPr>
        <a:xfrm>
          <a:off x="113679" y="1143987"/>
          <a:ext cx="206892" cy="206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A67FA02-6C6F-4535-8329-0AC37F09190D}">
      <dsp:nvSpPr>
        <dsp:cNvPr id="0" name=""/>
        <dsp:cNvSpPr/>
      </dsp:nvSpPr>
      <dsp:spPr>
        <a:xfrm>
          <a:off x="434252" y="1059432"/>
          <a:ext cx="6753263" cy="422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744" tIns="44744" rIns="44744" bIns="44744" numCol="1" spcCol="1270" anchor="ctr" anchorCtr="0">
          <a:noAutofit/>
        </a:bodyPr>
        <a:lstStyle/>
        <a:p>
          <a:pPr marL="0" lvl="0" indent="0" algn="l" defTabSz="622300">
            <a:lnSpc>
              <a:spcPct val="90000"/>
            </a:lnSpc>
            <a:spcBef>
              <a:spcPct val="0"/>
            </a:spcBef>
            <a:spcAft>
              <a:spcPct val="35000"/>
            </a:spcAft>
            <a:buNone/>
          </a:pPr>
          <a:r>
            <a:rPr lang="en-US" sz="1400" kern="1200"/>
            <a:t>Positivity – Focusing Self-Talk </a:t>
          </a:r>
        </a:p>
      </dsp:txBody>
      <dsp:txXfrm>
        <a:off x="434252" y="1059432"/>
        <a:ext cx="6753263" cy="422776"/>
      </dsp:txXfrm>
    </dsp:sp>
    <dsp:sp modelId="{EFBD0AA5-8395-4BE5-82B0-0EF85A2D54F6}">
      <dsp:nvSpPr>
        <dsp:cNvPr id="0" name=""/>
        <dsp:cNvSpPr/>
      </dsp:nvSpPr>
      <dsp:spPr>
        <a:xfrm>
          <a:off x="0" y="1587902"/>
          <a:ext cx="7213600" cy="37580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37C3B2-5282-4722-A62E-E1DE0E210F60}">
      <dsp:nvSpPr>
        <dsp:cNvPr id="0" name=""/>
        <dsp:cNvSpPr/>
      </dsp:nvSpPr>
      <dsp:spPr>
        <a:xfrm>
          <a:off x="113679" y="1672457"/>
          <a:ext cx="206892" cy="206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217C91C-4AD9-4F8C-8D5E-24C1AC706FD1}">
      <dsp:nvSpPr>
        <dsp:cNvPr id="0" name=""/>
        <dsp:cNvSpPr/>
      </dsp:nvSpPr>
      <dsp:spPr>
        <a:xfrm>
          <a:off x="434252" y="1587902"/>
          <a:ext cx="6753263" cy="422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744" tIns="44744" rIns="44744" bIns="44744" numCol="1" spcCol="1270" anchor="ctr" anchorCtr="0">
          <a:noAutofit/>
        </a:bodyPr>
        <a:lstStyle/>
        <a:p>
          <a:pPr marL="0" lvl="0" indent="0" algn="l" defTabSz="622300">
            <a:lnSpc>
              <a:spcPct val="90000"/>
            </a:lnSpc>
            <a:spcBef>
              <a:spcPct val="0"/>
            </a:spcBef>
            <a:spcAft>
              <a:spcPct val="35000"/>
            </a:spcAft>
            <a:buNone/>
          </a:pPr>
          <a:r>
            <a:rPr lang="en-US" sz="1400" kern="1200"/>
            <a:t>Physical cues – posture, breathing, muscle relaxation</a:t>
          </a:r>
        </a:p>
      </dsp:txBody>
      <dsp:txXfrm>
        <a:off x="434252" y="1587902"/>
        <a:ext cx="6753263" cy="422776"/>
      </dsp:txXfrm>
    </dsp:sp>
    <dsp:sp modelId="{B23AF28E-0B08-4BC9-A506-E0CF4CF92276}">
      <dsp:nvSpPr>
        <dsp:cNvPr id="0" name=""/>
        <dsp:cNvSpPr/>
      </dsp:nvSpPr>
      <dsp:spPr>
        <a:xfrm>
          <a:off x="0" y="2116372"/>
          <a:ext cx="7213600" cy="37580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32E364-093F-4FFE-A95A-29E02F924C50}">
      <dsp:nvSpPr>
        <dsp:cNvPr id="0" name=""/>
        <dsp:cNvSpPr/>
      </dsp:nvSpPr>
      <dsp:spPr>
        <a:xfrm>
          <a:off x="113679" y="2200928"/>
          <a:ext cx="206892" cy="206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862C663-462B-429F-B311-1D46ADB312C4}">
      <dsp:nvSpPr>
        <dsp:cNvPr id="0" name=""/>
        <dsp:cNvSpPr/>
      </dsp:nvSpPr>
      <dsp:spPr>
        <a:xfrm>
          <a:off x="434252" y="2116372"/>
          <a:ext cx="6753263" cy="422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744" tIns="44744" rIns="44744" bIns="44744" numCol="1" spcCol="1270" anchor="ctr" anchorCtr="0">
          <a:noAutofit/>
        </a:bodyPr>
        <a:lstStyle/>
        <a:p>
          <a:pPr marL="0" lvl="0" indent="0" algn="l" defTabSz="622300">
            <a:lnSpc>
              <a:spcPct val="90000"/>
            </a:lnSpc>
            <a:spcBef>
              <a:spcPct val="0"/>
            </a:spcBef>
            <a:spcAft>
              <a:spcPct val="35000"/>
            </a:spcAft>
            <a:buNone/>
          </a:pPr>
          <a:r>
            <a:rPr lang="en-US" sz="1400" kern="1200"/>
            <a:t>Pace – maintain a good, steady pace, but allow for some variation. Ignore what you think the pace of others might be</a:t>
          </a:r>
        </a:p>
      </dsp:txBody>
      <dsp:txXfrm>
        <a:off x="434252" y="2116372"/>
        <a:ext cx="6753263" cy="422776"/>
      </dsp:txXfrm>
    </dsp:sp>
    <dsp:sp modelId="{E3004D53-5A42-4371-9A9D-0FCC1C0ABC81}">
      <dsp:nvSpPr>
        <dsp:cNvPr id="0" name=""/>
        <dsp:cNvSpPr/>
      </dsp:nvSpPr>
      <dsp:spPr>
        <a:xfrm>
          <a:off x="0" y="2644843"/>
          <a:ext cx="7213600" cy="37580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505455-4F84-47A0-A1FB-8043927E9246}">
      <dsp:nvSpPr>
        <dsp:cNvPr id="0" name=""/>
        <dsp:cNvSpPr/>
      </dsp:nvSpPr>
      <dsp:spPr>
        <a:xfrm>
          <a:off x="113679" y="2729398"/>
          <a:ext cx="206892" cy="206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7D7E663-B701-4C49-9AF9-D9871FB5E244}">
      <dsp:nvSpPr>
        <dsp:cNvPr id="0" name=""/>
        <dsp:cNvSpPr/>
      </dsp:nvSpPr>
      <dsp:spPr>
        <a:xfrm>
          <a:off x="434252" y="2644843"/>
          <a:ext cx="6753263" cy="422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744" tIns="44744" rIns="44744" bIns="44744" numCol="1" spcCol="1270" anchor="ctr" anchorCtr="0">
          <a:noAutofit/>
        </a:bodyPr>
        <a:lstStyle/>
        <a:p>
          <a:pPr marL="0" lvl="0" indent="0" algn="l" defTabSz="622300">
            <a:lnSpc>
              <a:spcPct val="90000"/>
            </a:lnSpc>
            <a:spcBef>
              <a:spcPct val="0"/>
            </a:spcBef>
            <a:spcAft>
              <a:spcPct val="35000"/>
            </a:spcAft>
            <a:buNone/>
          </a:pPr>
          <a:r>
            <a:rPr lang="en-US" sz="1400" kern="1200"/>
            <a:t>Patience and persistence</a:t>
          </a:r>
        </a:p>
      </dsp:txBody>
      <dsp:txXfrm>
        <a:off x="434252" y="2644843"/>
        <a:ext cx="6753263" cy="42277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18D4F-3D44-4E1A-9121-40173C71DAEB}">
      <dsp:nvSpPr>
        <dsp:cNvPr id="0" name=""/>
        <dsp:cNvSpPr/>
      </dsp:nvSpPr>
      <dsp:spPr>
        <a:xfrm>
          <a:off x="531252" y="177"/>
          <a:ext cx="706623" cy="70662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FBF685-8809-4D82-ABB8-885B32826DB6}">
      <dsp:nvSpPr>
        <dsp:cNvPr id="0" name=""/>
        <dsp:cNvSpPr/>
      </dsp:nvSpPr>
      <dsp:spPr>
        <a:xfrm>
          <a:off x="681843" y="150769"/>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7E21A6C-36D2-4181-B8D3-77B4C1047B86}">
      <dsp:nvSpPr>
        <dsp:cNvPr id="0" name=""/>
        <dsp:cNvSpPr/>
      </dsp:nvSpPr>
      <dsp:spPr>
        <a:xfrm>
          <a:off x="305364" y="926896"/>
          <a:ext cx="1158398" cy="463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Administration</a:t>
          </a:r>
        </a:p>
      </dsp:txBody>
      <dsp:txXfrm>
        <a:off x="305364" y="926896"/>
        <a:ext cx="1158398" cy="463359"/>
      </dsp:txXfrm>
    </dsp:sp>
    <dsp:sp modelId="{9FE23A30-EEA2-462D-AB87-5145F433E43F}">
      <dsp:nvSpPr>
        <dsp:cNvPr id="0" name=""/>
        <dsp:cNvSpPr/>
      </dsp:nvSpPr>
      <dsp:spPr>
        <a:xfrm>
          <a:off x="1892370" y="177"/>
          <a:ext cx="706623" cy="70662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CEECEC-79BE-433F-A462-F851B5CFDDC3}">
      <dsp:nvSpPr>
        <dsp:cNvPr id="0" name=""/>
        <dsp:cNvSpPr/>
      </dsp:nvSpPr>
      <dsp:spPr>
        <a:xfrm>
          <a:off x="2042962" y="150769"/>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2E9B09D-B85E-4006-AF0F-7C74DD9A41B2}">
      <dsp:nvSpPr>
        <dsp:cNvPr id="0" name=""/>
        <dsp:cNvSpPr/>
      </dsp:nvSpPr>
      <dsp:spPr>
        <a:xfrm>
          <a:off x="1666482" y="926896"/>
          <a:ext cx="1158398" cy="463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Faculty</a:t>
          </a:r>
        </a:p>
      </dsp:txBody>
      <dsp:txXfrm>
        <a:off x="1666482" y="926896"/>
        <a:ext cx="1158398" cy="463359"/>
      </dsp:txXfrm>
    </dsp:sp>
    <dsp:sp modelId="{28A03EAC-8C82-4C71-845D-7845DE53F0FD}">
      <dsp:nvSpPr>
        <dsp:cNvPr id="0" name=""/>
        <dsp:cNvSpPr/>
      </dsp:nvSpPr>
      <dsp:spPr>
        <a:xfrm>
          <a:off x="3253488" y="177"/>
          <a:ext cx="706623" cy="70662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21223B-EA1C-428C-BAC9-43AD88E38168}">
      <dsp:nvSpPr>
        <dsp:cNvPr id="0" name=""/>
        <dsp:cNvSpPr/>
      </dsp:nvSpPr>
      <dsp:spPr>
        <a:xfrm>
          <a:off x="3404080" y="150769"/>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0BBB529-F653-40FA-B2BA-B24353BA65F6}">
      <dsp:nvSpPr>
        <dsp:cNvPr id="0" name=""/>
        <dsp:cNvSpPr/>
      </dsp:nvSpPr>
      <dsp:spPr>
        <a:xfrm>
          <a:off x="3027600" y="926896"/>
          <a:ext cx="1158398" cy="463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Tutoring</a:t>
          </a:r>
        </a:p>
      </dsp:txBody>
      <dsp:txXfrm>
        <a:off x="3027600" y="926896"/>
        <a:ext cx="1158398" cy="463359"/>
      </dsp:txXfrm>
    </dsp:sp>
    <dsp:sp modelId="{8404880D-E236-482E-B0E9-1251D3F6189E}">
      <dsp:nvSpPr>
        <dsp:cNvPr id="0" name=""/>
        <dsp:cNvSpPr/>
      </dsp:nvSpPr>
      <dsp:spPr>
        <a:xfrm>
          <a:off x="4614606" y="177"/>
          <a:ext cx="706623" cy="70662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5F2A20-9FFE-4643-887A-2EDC21CB1B17}">
      <dsp:nvSpPr>
        <dsp:cNvPr id="0" name=""/>
        <dsp:cNvSpPr/>
      </dsp:nvSpPr>
      <dsp:spPr>
        <a:xfrm>
          <a:off x="4765198" y="150769"/>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131C5F6-D892-40CF-9F71-8D95BC65501F}">
      <dsp:nvSpPr>
        <dsp:cNvPr id="0" name=""/>
        <dsp:cNvSpPr/>
      </dsp:nvSpPr>
      <dsp:spPr>
        <a:xfrm>
          <a:off x="4388718" y="926896"/>
          <a:ext cx="1158398" cy="463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Big Sibs</a:t>
          </a:r>
        </a:p>
      </dsp:txBody>
      <dsp:txXfrm>
        <a:off x="4388718" y="926896"/>
        <a:ext cx="1158398" cy="463359"/>
      </dsp:txXfrm>
    </dsp:sp>
    <dsp:sp modelId="{675C54D4-F4C6-4E35-8B08-6CC4F3F55451}">
      <dsp:nvSpPr>
        <dsp:cNvPr id="0" name=""/>
        <dsp:cNvSpPr/>
      </dsp:nvSpPr>
      <dsp:spPr>
        <a:xfrm>
          <a:off x="5975724" y="177"/>
          <a:ext cx="706623" cy="706623"/>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399835-B9D4-4A3E-B534-63098818C417}">
      <dsp:nvSpPr>
        <dsp:cNvPr id="0" name=""/>
        <dsp:cNvSpPr/>
      </dsp:nvSpPr>
      <dsp:spPr>
        <a:xfrm>
          <a:off x="6126316" y="150769"/>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20E42E4-3F9C-4034-BA2D-FC0F0C431325}">
      <dsp:nvSpPr>
        <dsp:cNvPr id="0" name=""/>
        <dsp:cNvSpPr/>
      </dsp:nvSpPr>
      <dsp:spPr>
        <a:xfrm>
          <a:off x="5749837" y="926896"/>
          <a:ext cx="1158398" cy="463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Other Upper-years</a:t>
          </a:r>
        </a:p>
      </dsp:txBody>
      <dsp:txXfrm>
        <a:off x="5749837" y="926896"/>
        <a:ext cx="1158398" cy="463359"/>
      </dsp:txXfrm>
    </dsp:sp>
    <dsp:sp modelId="{64074B92-94FA-4042-A5DD-6414FF69DC18}">
      <dsp:nvSpPr>
        <dsp:cNvPr id="0" name=""/>
        <dsp:cNvSpPr/>
      </dsp:nvSpPr>
      <dsp:spPr>
        <a:xfrm>
          <a:off x="1892370" y="1679855"/>
          <a:ext cx="706623" cy="70662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2830B4-98D4-4A82-8150-8063A1FE93E7}">
      <dsp:nvSpPr>
        <dsp:cNvPr id="0" name=""/>
        <dsp:cNvSpPr/>
      </dsp:nvSpPr>
      <dsp:spPr>
        <a:xfrm>
          <a:off x="2042962" y="1830447"/>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6E6ACAC-3EC4-4F16-90EB-D78D9720E45F}">
      <dsp:nvSpPr>
        <dsp:cNvPr id="0" name=""/>
        <dsp:cNvSpPr/>
      </dsp:nvSpPr>
      <dsp:spPr>
        <a:xfrm>
          <a:off x="1666482" y="2606574"/>
          <a:ext cx="1158398" cy="463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Peers</a:t>
          </a:r>
        </a:p>
      </dsp:txBody>
      <dsp:txXfrm>
        <a:off x="1666482" y="2606574"/>
        <a:ext cx="1158398" cy="463359"/>
      </dsp:txXfrm>
    </dsp:sp>
    <dsp:sp modelId="{222F0A99-B147-4DC7-A670-5A074812D147}">
      <dsp:nvSpPr>
        <dsp:cNvPr id="0" name=""/>
        <dsp:cNvSpPr/>
      </dsp:nvSpPr>
      <dsp:spPr>
        <a:xfrm>
          <a:off x="3253488" y="1679855"/>
          <a:ext cx="706623" cy="70662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FD0511-BA23-4E05-AC2B-C0914D101930}">
      <dsp:nvSpPr>
        <dsp:cNvPr id="0" name=""/>
        <dsp:cNvSpPr/>
      </dsp:nvSpPr>
      <dsp:spPr>
        <a:xfrm>
          <a:off x="3404080" y="1830447"/>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90AF677-9000-4C83-89E5-BD10AE1AAD32}">
      <dsp:nvSpPr>
        <dsp:cNvPr id="0" name=""/>
        <dsp:cNvSpPr/>
      </dsp:nvSpPr>
      <dsp:spPr>
        <a:xfrm>
          <a:off x="3027600" y="2606574"/>
          <a:ext cx="1158398" cy="463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Study groups</a:t>
          </a:r>
        </a:p>
      </dsp:txBody>
      <dsp:txXfrm>
        <a:off x="3027600" y="2606574"/>
        <a:ext cx="1158398" cy="463359"/>
      </dsp:txXfrm>
    </dsp:sp>
    <dsp:sp modelId="{FD86589B-F106-49CE-A656-12CDB9A9FF34}">
      <dsp:nvSpPr>
        <dsp:cNvPr id="0" name=""/>
        <dsp:cNvSpPr/>
      </dsp:nvSpPr>
      <dsp:spPr>
        <a:xfrm>
          <a:off x="4614606" y="1679855"/>
          <a:ext cx="706623" cy="70662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DA087D-4670-4098-9DA4-4587B1FC8DCF}">
      <dsp:nvSpPr>
        <dsp:cNvPr id="0" name=""/>
        <dsp:cNvSpPr/>
      </dsp:nvSpPr>
      <dsp:spPr>
        <a:xfrm>
          <a:off x="4765198" y="1830447"/>
          <a:ext cx="405439" cy="4054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7EC2750-FE62-4352-B330-DB2501521CE9}">
      <dsp:nvSpPr>
        <dsp:cNvPr id="0" name=""/>
        <dsp:cNvSpPr/>
      </dsp:nvSpPr>
      <dsp:spPr>
        <a:xfrm>
          <a:off x="4388718" y="2606574"/>
          <a:ext cx="1158398" cy="463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US" sz="1200" kern="1200"/>
            <a:t>Social media groups</a:t>
          </a:r>
        </a:p>
      </dsp:txBody>
      <dsp:txXfrm>
        <a:off x="4388718" y="2606574"/>
        <a:ext cx="1158398" cy="46335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82654-9BB4-4478-A160-44D4B4142AA6}">
      <dsp:nvSpPr>
        <dsp:cNvPr id="0" name=""/>
        <dsp:cNvSpPr/>
      </dsp:nvSpPr>
      <dsp:spPr>
        <a:xfrm>
          <a:off x="12074" y="113776"/>
          <a:ext cx="1320417" cy="10920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41139BA-E19F-465E-AD1A-4339FED2E954}">
      <dsp:nvSpPr>
        <dsp:cNvPr id="0" name=""/>
        <dsp:cNvSpPr/>
      </dsp:nvSpPr>
      <dsp:spPr>
        <a:xfrm>
          <a:off x="12074" y="1320899"/>
          <a:ext cx="3772620" cy="468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defRPr b="1"/>
          </a:pPr>
          <a:r>
            <a:rPr lang="en-US" sz="1500" kern="1200"/>
            <a:t>Strategic Academic Support Consultations</a:t>
          </a:r>
        </a:p>
      </dsp:txBody>
      <dsp:txXfrm>
        <a:off x="12074" y="1320899"/>
        <a:ext cx="3772620" cy="468004"/>
      </dsp:txXfrm>
    </dsp:sp>
    <dsp:sp modelId="{9CD6C419-14DA-40C7-9B46-3C2E0E2CBAAB}">
      <dsp:nvSpPr>
        <dsp:cNvPr id="0" name=""/>
        <dsp:cNvSpPr/>
      </dsp:nvSpPr>
      <dsp:spPr>
        <a:xfrm>
          <a:off x="12074" y="1842444"/>
          <a:ext cx="3772620" cy="1283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Time Management</a:t>
          </a:r>
        </a:p>
        <a:p>
          <a:pPr marL="0" lvl="0" indent="0" algn="l" defTabSz="488950">
            <a:lnSpc>
              <a:spcPct val="100000"/>
            </a:lnSpc>
            <a:spcBef>
              <a:spcPct val="0"/>
            </a:spcBef>
            <a:spcAft>
              <a:spcPct val="35000"/>
            </a:spcAft>
            <a:buNone/>
          </a:pPr>
          <a:r>
            <a:rPr lang="en-US" sz="1100" kern="1200" dirty="0"/>
            <a:t>Study Strategies </a:t>
          </a:r>
        </a:p>
        <a:p>
          <a:pPr marL="57150" lvl="1" indent="-57150" algn="l" defTabSz="488950">
            <a:lnSpc>
              <a:spcPct val="90000"/>
            </a:lnSpc>
            <a:spcBef>
              <a:spcPct val="0"/>
            </a:spcBef>
            <a:spcAft>
              <a:spcPct val="15000"/>
            </a:spcAft>
            <a:buChar char="•"/>
          </a:pPr>
          <a:r>
            <a:rPr lang="en-US" sz="1100" kern="1200" dirty="0"/>
            <a:t>Learning large amounts of information</a:t>
          </a:r>
        </a:p>
        <a:p>
          <a:pPr marL="57150" lvl="1" indent="-57150" algn="l" defTabSz="488950">
            <a:lnSpc>
              <a:spcPct val="90000"/>
            </a:lnSpc>
            <a:spcBef>
              <a:spcPct val="0"/>
            </a:spcBef>
            <a:spcAft>
              <a:spcPct val="15000"/>
            </a:spcAft>
            <a:buChar char="•"/>
          </a:pPr>
          <a:r>
            <a:rPr lang="en-US" sz="1100" kern="1200"/>
            <a:t>Strategic study across the study cycle</a:t>
          </a:r>
        </a:p>
        <a:p>
          <a:pPr marL="57150" lvl="1" indent="-57150" algn="l" defTabSz="488950">
            <a:lnSpc>
              <a:spcPct val="90000"/>
            </a:lnSpc>
            <a:spcBef>
              <a:spcPct val="0"/>
            </a:spcBef>
            <a:spcAft>
              <a:spcPct val="15000"/>
            </a:spcAft>
            <a:buChar char="•"/>
          </a:pPr>
          <a:r>
            <a:rPr lang="en-US" sz="1100" kern="1200"/>
            <a:t>Active study strategies </a:t>
          </a:r>
        </a:p>
        <a:p>
          <a:pPr marL="57150" lvl="1" indent="-57150" algn="l" defTabSz="488950">
            <a:lnSpc>
              <a:spcPct val="90000"/>
            </a:lnSpc>
            <a:spcBef>
              <a:spcPct val="0"/>
            </a:spcBef>
            <a:spcAft>
              <a:spcPct val="15000"/>
            </a:spcAft>
            <a:buChar char="•"/>
          </a:pPr>
          <a:r>
            <a:rPr lang="en-US" sz="1100" kern="1200"/>
            <a:t>Effective and strategic reading, listening and note-taking</a:t>
          </a:r>
        </a:p>
        <a:p>
          <a:pPr marL="57150" lvl="1" indent="-57150" algn="l" defTabSz="488950">
            <a:lnSpc>
              <a:spcPct val="90000"/>
            </a:lnSpc>
            <a:spcBef>
              <a:spcPct val="0"/>
            </a:spcBef>
            <a:spcAft>
              <a:spcPct val="15000"/>
            </a:spcAft>
            <a:buChar char="•"/>
          </a:pPr>
          <a:r>
            <a:rPr lang="en-US" sz="1100" kern="1200"/>
            <a:t>Exam Preparation and exam taking</a:t>
          </a:r>
        </a:p>
      </dsp:txBody>
      <dsp:txXfrm>
        <a:off x="12074" y="1842444"/>
        <a:ext cx="3772620" cy="1283935"/>
      </dsp:txXfrm>
    </dsp:sp>
    <dsp:sp modelId="{75064D38-1562-40C5-9EC7-63257EB3EFE3}">
      <dsp:nvSpPr>
        <dsp:cNvPr id="0" name=""/>
        <dsp:cNvSpPr/>
      </dsp:nvSpPr>
      <dsp:spPr>
        <a:xfrm>
          <a:off x="4564177" y="159025"/>
          <a:ext cx="1320417" cy="10920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98848D0-AA40-4801-8982-B7F97EE3B462}">
      <dsp:nvSpPr>
        <dsp:cNvPr id="0" name=""/>
        <dsp:cNvSpPr/>
      </dsp:nvSpPr>
      <dsp:spPr>
        <a:xfrm>
          <a:off x="4345495" y="1300693"/>
          <a:ext cx="3772620" cy="468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defRPr b="1"/>
          </a:pPr>
          <a:r>
            <a:rPr lang="en-US" sz="1500" kern="1200" dirty="0"/>
            <a:t>Writing Consultations @Student Writing Center</a:t>
          </a:r>
        </a:p>
      </dsp:txBody>
      <dsp:txXfrm>
        <a:off x="4345495" y="1300693"/>
        <a:ext cx="3772620" cy="468004"/>
      </dsp:txXfrm>
    </dsp:sp>
    <dsp:sp modelId="{78DCF702-2382-4A65-8C1B-1E84A6908772}">
      <dsp:nvSpPr>
        <dsp:cNvPr id="0" name=""/>
        <dsp:cNvSpPr/>
      </dsp:nvSpPr>
      <dsp:spPr>
        <a:xfrm>
          <a:off x="4338855" y="1861222"/>
          <a:ext cx="3772620" cy="695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dirty="0"/>
            <a:t>One-on-One Consultations</a:t>
          </a:r>
        </a:p>
        <a:p>
          <a:pPr marL="0" lvl="0" indent="0" algn="l" defTabSz="488950">
            <a:lnSpc>
              <a:spcPct val="100000"/>
            </a:lnSpc>
            <a:spcBef>
              <a:spcPct val="0"/>
            </a:spcBef>
            <a:spcAft>
              <a:spcPct val="35000"/>
            </a:spcAft>
            <a:buNone/>
          </a:pPr>
          <a:r>
            <a:rPr lang="en-US" sz="1100" kern="1200" dirty="0"/>
            <a:t>Online Writing Review</a:t>
          </a:r>
        </a:p>
        <a:p>
          <a:pPr marL="0" lvl="0" indent="0" algn="l" defTabSz="488950">
            <a:lnSpc>
              <a:spcPct val="100000"/>
            </a:lnSpc>
            <a:spcBef>
              <a:spcPct val="0"/>
            </a:spcBef>
            <a:spcAft>
              <a:spcPct val="35000"/>
            </a:spcAft>
            <a:buNone/>
          </a:pPr>
          <a:endParaRPr lang="en-US" sz="1100" kern="1200" dirty="0"/>
        </a:p>
        <a:p>
          <a:pPr marL="0" lvl="0" indent="0" algn="l" defTabSz="488950">
            <a:lnSpc>
              <a:spcPct val="100000"/>
            </a:lnSpc>
            <a:spcBef>
              <a:spcPct val="0"/>
            </a:spcBef>
            <a:spcAft>
              <a:spcPct val="35000"/>
            </a:spcAft>
            <a:buNone/>
          </a:pPr>
          <a:endParaRPr lang="en-US" sz="1100" kern="1200" dirty="0"/>
        </a:p>
        <a:p>
          <a:pPr marL="0" lvl="0" indent="0" algn="l" defTabSz="488950">
            <a:lnSpc>
              <a:spcPct val="100000"/>
            </a:lnSpc>
            <a:spcBef>
              <a:spcPct val="0"/>
            </a:spcBef>
            <a:spcAft>
              <a:spcPct val="35000"/>
            </a:spcAft>
            <a:buNone/>
          </a:pPr>
          <a:r>
            <a:rPr lang="en-US" sz="1100" kern="1200" dirty="0">
              <a:hlinkClick xmlns:r="http://schemas.openxmlformats.org/officeDocument/2006/relationships" r:id="rId3"/>
            </a:rPr>
            <a:t>www.jefferson.edu/academic_support</a:t>
          </a:r>
          <a:endParaRPr lang="en-US" sz="1100" kern="1200" dirty="0"/>
        </a:p>
        <a:p>
          <a:pPr marL="0" lvl="0" indent="0" algn="l" defTabSz="488950">
            <a:lnSpc>
              <a:spcPct val="100000"/>
            </a:lnSpc>
            <a:spcBef>
              <a:spcPct val="0"/>
            </a:spcBef>
            <a:spcAft>
              <a:spcPct val="35000"/>
            </a:spcAft>
            <a:buNone/>
          </a:pPr>
          <a:r>
            <a:rPr lang="en-US" sz="1100" kern="1200" dirty="0">
              <a:hlinkClick xmlns:r="http://schemas.openxmlformats.org/officeDocument/2006/relationships" r:id="rId4"/>
            </a:rPr>
            <a:t>www.jefferson.edu/student_writing</a:t>
          </a:r>
          <a:endParaRPr lang="en-US" sz="1100" kern="1200" dirty="0"/>
        </a:p>
      </dsp:txBody>
      <dsp:txXfrm>
        <a:off x="4338855" y="1861222"/>
        <a:ext cx="3772620" cy="6956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8350D-32CD-4AAC-938F-57C5488F86EA}">
      <dsp:nvSpPr>
        <dsp:cNvPr id="0" name=""/>
        <dsp:cNvSpPr/>
      </dsp:nvSpPr>
      <dsp:spPr>
        <a:xfrm>
          <a:off x="71677" y="428978"/>
          <a:ext cx="1100783" cy="110078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F2CE79-6CCA-46F2-969C-6C3B67D41558}">
      <dsp:nvSpPr>
        <dsp:cNvPr id="0" name=""/>
        <dsp:cNvSpPr/>
      </dsp:nvSpPr>
      <dsp:spPr>
        <a:xfrm>
          <a:off x="302842" y="660143"/>
          <a:ext cx="638454" cy="6384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C4EC8E-C87A-4C40-8B19-9D079B58EC96}">
      <dsp:nvSpPr>
        <dsp:cNvPr id="0" name=""/>
        <dsp:cNvSpPr/>
      </dsp:nvSpPr>
      <dsp:spPr>
        <a:xfrm>
          <a:off x="1408342" y="428978"/>
          <a:ext cx="2594703" cy="1100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mn-lt"/>
            </a:rPr>
            <a:t>One-on-one sessions with written feedback: in person or virtual </a:t>
          </a:r>
        </a:p>
      </dsp:txBody>
      <dsp:txXfrm>
        <a:off x="1408342" y="428978"/>
        <a:ext cx="2594703" cy="1100783"/>
      </dsp:txXfrm>
    </dsp:sp>
    <dsp:sp modelId="{636485EC-D638-4982-987C-50C809EAAC3C}">
      <dsp:nvSpPr>
        <dsp:cNvPr id="0" name=""/>
        <dsp:cNvSpPr/>
      </dsp:nvSpPr>
      <dsp:spPr>
        <a:xfrm>
          <a:off x="4455153" y="428978"/>
          <a:ext cx="1100783" cy="110078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3C824E-23D1-41B4-A147-E3CBEEF00888}">
      <dsp:nvSpPr>
        <dsp:cNvPr id="0" name=""/>
        <dsp:cNvSpPr/>
      </dsp:nvSpPr>
      <dsp:spPr>
        <a:xfrm>
          <a:off x="4686318" y="660143"/>
          <a:ext cx="638454" cy="6384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B16A65-3D25-4D90-8262-A2E7C48D5B18}">
      <dsp:nvSpPr>
        <dsp:cNvPr id="0" name=""/>
        <dsp:cNvSpPr/>
      </dsp:nvSpPr>
      <dsp:spPr>
        <a:xfrm>
          <a:off x="5791819" y="428978"/>
          <a:ext cx="2594703" cy="1100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t>Some evening and weekend hours available</a:t>
          </a:r>
        </a:p>
      </dsp:txBody>
      <dsp:txXfrm>
        <a:off x="5791819" y="428978"/>
        <a:ext cx="2594703" cy="1100783"/>
      </dsp:txXfrm>
    </dsp:sp>
    <dsp:sp modelId="{9A94095A-7D46-4967-8D5E-09F5FF0550AE}">
      <dsp:nvSpPr>
        <dsp:cNvPr id="0" name=""/>
        <dsp:cNvSpPr/>
      </dsp:nvSpPr>
      <dsp:spPr>
        <a:xfrm>
          <a:off x="71677" y="2156411"/>
          <a:ext cx="1100783" cy="110078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F1F3EA-7441-4DA2-8AAB-69B5A7749372}">
      <dsp:nvSpPr>
        <dsp:cNvPr id="0" name=""/>
        <dsp:cNvSpPr/>
      </dsp:nvSpPr>
      <dsp:spPr>
        <a:xfrm>
          <a:off x="302842" y="2387576"/>
          <a:ext cx="638454" cy="6384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73A2E4-7D09-4609-859E-D47D558CC3DE}">
      <dsp:nvSpPr>
        <dsp:cNvPr id="0" name=""/>
        <dsp:cNvSpPr/>
      </dsp:nvSpPr>
      <dsp:spPr>
        <a:xfrm>
          <a:off x="1408342" y="2156411"/>
          <a:ext cx="2594703" cy="1100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t>Broad experience in graduate level writing in the health sciences</a:t>
          </a:r>
        </a:p>
      </dsp:txBody>
      <dsp:txXfrm>
        <a:off x="1408342" y="2156411"/>
        <a:ext cx="2594703" cy="1100783"/>
      </dsp:txXfrm>
    </dsp:sp>
    <dsp:sp modelId="{BFEEF62E-317D-4239-AC63-CFAA28EE2189}">
      <dsp:nvSpPr>
        <dsp:cNvPr id="0" name=""/>
        <dsp:cNvSpPr/>
      </dsp:nvSpPr>
      <dsp:spPr>
        <a:xfrm>
          <a:off x="4455153" y="2156411"/>
          <a:ext cx="1100783" cy="110078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994FC3-6E98-4A40-A3DD-4AA060C4DA1A}">
      <dsp:nvSpPr>
        <dsp:cNvPr id="0" name=""/>
        <dsp:cNvSpPr/>
      </dsp:nvSpPr>
      <dsp:spPr>
        <a:xfrm>
          <a:off x="4686318" y="2387576"/>
          <a:ext cx="638454" cy="6384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972203-9D88-4F4D-A8C3-ECE507EB438D}">
      <dsp:nvSpPr>
        <dsp:cNvPr id="0" name=""/>
        <dsp:cNvSpPr/>
      </dsp:nvSpPr>
      <dsp:spPr>
        <a:xfrm>
          <a:off x="5791819" y="2156411"/>
          <a:ext cx="2594703" cy="1100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t>Online resources (APA, grammar, paraphrase, GenAI guidance)</a:t>
          </a:r>
        </a:p>
      </dsp:txBody>
      <dsp:txXfrm>
        <a:off x="5791819" y="2156411"/>
        <a:ext cx="2594703" cy="11007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F479B-78BC-40B9-93E8-B8563D2ACBFC}">
      <dsp:nvSpPr>
        <dsp:cNvPr id="0" name=""/>
        <dsp:cNvSpPr/>
      </dsp:nvSpPr>
      <dsp:spPr>
        <a:xfrm>
          <a:off x="2280105" y="1086"/>
          <a:ext cx="1226227" cy="797047"/>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Understanding the prompt</a:t>
          </a:r>
        </a:p>
      </dsp:txBody>
      <dsp:txXfrm>
        <a:off x="2319014" y="39995"/>
        <a:ext cx="1148409" cy="719229"/>
      </dsp:txXfrm>
    </dsp:sp>
    <dsp:sp modelId="{582079DB-DAD3-4D71-8FB7-D81D51F6C22A}">
      <dsp:nvSpPr>
        <dsp:cNvPr id="0" name=""/>
        <dsp:cNvSpPr/>
      </dsp:nvSpPr>
      <dsp:spPr>
        <a:xfrm>
          <a:off x="1299050" y="399610"/>
          <a:ext cx="3188336" cy="3188336"/>
        </a:xfrm>
        <a:custGeom>
          <a:avLst/>
          <a:gdLst/>
          <a:ahLst/>
          <a:cxnLst/>
          <a:rect l="0" t="0" r="0" b="0"/>
          <a:pathLst>
            <a:path>
              <a:moveTo>
                <a:pt x="2371983" y="202630"/>
              </a:moveTo>
              <a:arcTo wR="1594168" hR="1594168" stAng="17952209" swAng="1213486"/>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8DB723F-8426-4AEC-839A-8D3556E09AA6}">
      <dsp:nvSpPr>
        <dsp:cNvPr id="0" name=""/>
        <dsp:cNvSpPr/>
      </dsp:nvSpPr>
      <dsp:spPr>
        <a:xfrm>
          <a:off x="3796249" y="1102629"/>
          <a:ext cx="1226227" cy="797047"/>
        </a:xfrm>
        <a:prstGeom prst="roundRect">
          <a:avLst/>
        </a:prstGeom>
        <a:solidFill>
          <a:schemeClr val="accent5">
            <a:hueOff val="-653972"/>
            <a:satOff val="3891"/>
            <a:lumOff val="156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Brainstorming or freewriting</a:t>
          </a:r>
          <a:endParaRPr lang="en-US" sz="1200" kern="1200" dirty="0"/>
        </a:p>
      </dsp:txBody>
      <dsp:txXfrm>
        <a:off x="3835158" y="1141538"/>
        <a:ext cx="1148409" cy="719229"/>
      </dsp:txXfrm>
    </dsp:sp>
    <dsp:sp modelId="{52B85C72-00FC-4274-81F5-624DDA332786}">
      <dsp:nvSpPr>
        <dsp:cNvPr id="0" name=""/>
        <dsp:cNvSpPr/>
      </dsp:nvSpPr>
      <dsp:spPr>
        <a:xfrm>
          <a:off x="1299050" y="399610"/>
          <a:ext cx="3188336" cy="3188336"/>
        </a:xfrm>
        <a:custGeom>
          <a:avLst/>
          <a:gdLst/>
          <a:ahLst/>
          <a:cxnLst/>
          <a:rect l="0" t="0" r="0" b="0"/>
          <a:pathLst>
            <a:path>
              <a:moveTo>
                <a:pt x="3184532" y="1704225"/>
              </a:moveTo>
              <a:arcTo wR="1594168" hR="1594168" stAng="21837521" swAng="1361232"/>
            </a:path>
          </a:pathLst>
        </a:custGeom>
        <a:noFill/>
        <a:ln w="12700" cap="rnd" cmpd="sng" algn="ctr">
          <a:solidFill>
            <a:schemeClr val="accent5">
              <a:hueOff val="-653972"/>
              <a:satOff val="3891"/>
              <a:lumOff val="1568"/>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C1A1AFF-A556-47DB-B13B-F6A67CE58740}">
      <dsp:nvSpPr>
        <dsp:cNvPr id="0" name=""/>
        <dsp:cNvSpPr/>
      </dsp:nvSpPr>
      <dsp:spPr>
        <a:xfrm>
          <a:off x="3217133" y="2884963"/>
          <a:ext cx="1226227" cy="797047"/>
        </a:xfrm>
        <a:prstGeom prst="roundRect">
          <a:avLst/>
        </a:prstGeom>
        <a:solidFill>
          <a:schemeClr val="accent5">
            <a:hueOff val="-1307943"/>
            <a:satOff val="7781"/>
            <a:lumOff val="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Outlining</a:t>
          </a:r>
          <a:endParaRPr lang="en-US" sz="1200" kern="1200" dirty="0"/>
        </a:p>
      </dsp:txBody>
      <dsp:txXfrm>
        <a:off x="3256042" y="2923872"/>
        <a:ext cx="1148409" cy="719229"/>
      </dsp:txXfrm>
    </dsp:sp>
    <dsp:sp modelId="{B862A8CD-578F-451B-A72F-C636084E413B}">
      <dsp:nvSpPr>
        <dsp:cNvPr id="0" name=""/>
        <dsp:cNvSpPr/>
      </dsp:nvSpPr>
      <dsp:spPr>
        <a:xfrm>
          <a:off x="1299050" y="399610"/>
          <a:ext cx="3188336" cy="3188336"/>
        </a:xfrm>
        <a:custGeom>
          <a:avLst/>
          <a:gdLst/>
          <a:ahLst/>
          <a:cxnLst/>
          <a:rect l="0" t="0" r="0" b="0"/>
          <a:pathLst>
            <a:path>
              <a:moveTo>
                <a:pt x="1790290" y="3176226"/>
              </a:moveTo>
              <a:arcTo wR="1594168" hR="1594168" stAng="4975998" swAng="848004"/>
            </a:path>
          </a:pathLst>
        </a:custGeom>
        <a:noFill/>
        <a:ln w="12700" cap="rnd" cmpd="sng" algn="ctr">
          <a:solidFill>
            <a:schemeClr val="accent5">
              <a:hueOff val="-1307943"/>
              <a:satOff val="7781"/>
              <a:lumOff val="3137"/>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05F9087-6155-4288-99D9-4BC6362AF8A4}">
      <dsp:nvSpPr>
        <dsp:cNvPr id="0" name=""/>
        <dsp:cNvSpPr/>
      </dsp:nvSpPr>
      <dsp:spPr>
        <a:xfrm>
          <a:off x="1343076" y="2884963"/>
          <a:ext cx="1226227" cy="797047"/>
        </a:xfrm>
        <a:prstGeom prst="roundRect">
          <a:avLst/>
        </a:prstGeom>
        <a:solidFill>
          <a:schemeClr val="accent5">
            <a:hueOff val="-1961915"/>
            <a:satOff val="11672"/>
            <a:lumOff val="470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Drafting</a:t>
          </a:r>
          <a:endParaRPr lang="en-US" sz="1200" kern="1200" dirty="0"/>
        </a:p>
      </dsp:txBody>
      <dsp:txXfrm>
        <a:off x="1381985" y="2923872"/>
        <a:ext cx="1148409" cy="719229"/>
      </dsp:txXfrm>
    </dsp:sp>
    <dsp:sp modelId="{4570B985-A94B-4233-A9BC-B586A96F48EB}">
      <dsp:nvSpPr>
        <dsp:cNvPr id="0" name=""/>
        <dsp:cNvSpPr/>
      </dsp:nvSpPr>
      <dsp:spPr>
        <a:xfrm>
          <a:off x="1299050" y="399610"/>
          <a:ext cx="3188336" cy="3188336"/>
        </a:xfrm>
        <a:custGeom>
          <a:avLst/>
          <a:gdLst/>
          <a:ahLst/>
          <a:cxnLst/>
          <a:rect l="0" t="0" r="0" b="0"/>
          <a:pathLst>
            <a:path>
              <a:moveTo>
                <a:pt x="169308" y="2309113"/>
              </a:moveTo>
              <a:arcTo wR="1594168" hR="1594168" stAng="9201246" swAng="1361232"/>
            </a:path>
          </a:pathLst>
        </a:custGeom>
        <a:noFill/>
        <a:ln w="12700" cap="rnd" cmpd="sng" algn="ctr">
          <a:solidFill>
            <a:schemeClr val="accent5">
              <a:hueOff val="-1961915"/>
              <a:satOff val="11672"/>
              <a:lumOff val="470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13E6E7D-4D4A-4901-9EDD-A0714CC02442}">
      <dsp:nvSpPr>
        <dsp:cNvPr id="0" name=""/>
        <dsp:cNvSpPr/>
      </dsp:nvSpPr>
      <dsp:spPr>
        <a:xfrm>
          <a:off x="763961" y="1102629"/>
          <a:ext cx="1226227" cy="797047"/>
        </a:xfrm>
        <a:prstGeom prst="roundRect">
          <a:avLst/>
        </a:prstGeom>
        <a:solidFill>
          <a:schemeClr val="accent5">
            <a:hueOff val="-2615887"/>
            <a:satOff val="15563"/>
            <a:lumOff val="627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Revising </a:t>
          </a:r>
          <a:endParaRPr lang="en-US" sz="1200" kern="1200" dirty="0"/>
        </a:p>
      </dsp:txBody>
      <dsp:txXfrm>
        <a:off x="802870" y="1141538"/>
        <a:ext cx="1148409" cy="719229"/>
      </dsp:txXfrm>
    </dsp:sp>
    <dsp:sp modelId="{FE55EB87-CB02-49EA-87BC-478C1079A78E}">
      <dsp:nvSpPr>
        <dsp:cNvPr id="0" name=""/>
        <dsp:cNvSpPr/>
      </dsp:nvSpPr>
      <dsp:spPr>
        <a:xfrm>
          <a:off x="1299050" y="399610"/>
          <a:ext cx="3188336" cy="3188336"/>
        </a:xfrm>
        <a:custGeom>
          <a:avLst/>
          <a:gdLst/>
          <a:ahLst/>
          <a:cxnLst/>
          <a:rect l="0" t="0" r="0" b="0"/>
          <a:pathLst>
            <a:path>
              <a:moveTo>
                <a:pt x="383250" y="557321"/>
              </a:moveTo>
              <a:arcTo wR="1594168" hR="1594168" stAng="13234306" swAng="1213486"/>
            </a:path>
          </a:pathLst>
        </a:custGeom>
        <a:noFill/>
        <a:ln w="12700" cap="rnd" cmpd="sng" algn="ctr">
          <a:solidFill>
            <a:schemeClr val="accent5">
              <a:hueOff val="-2615887"/>
              <a:satOff val="15563"/>
              <a:lumOff val="6274"/>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19E5D-823E-4A74-9B46-4B814738DAFE}">
      <dsp:nvSpPr>
        <dsp:cNvPr id="0" name=""/>
        <dsp:cNvSpPr/>
      </dsp:nvSpPr>
      <dsp:spPr>
        <a:xfrm>
          <a:off x="2480278" y="1000"/>
          <a:ext cx="1090199" cy="109019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outerShdw blurRad="38100" dist="38100" dir="2700000" algn="tl">
                  <a:srgbClr val="000000">
                    <a:alpha val="43137"/>
                  </a:srgbClr>
                </a:outerShdw>
              </a:effectLst>
            </a:rPr>
            <a:t>Analyze</a:t>
          </a:r>
          <a:r>
            <a:rPr lang="en-US" sz="1200" kern="1200" dirty="0"/>
            <a:t>	</a:t>
          </a:r>
        </a:p>
      </dsp:txBody>
      <dsp:txXfrm>
        <a:off x="2639934" y="160656"/>
        <a:ext cx="770887" cy="770887"/>
      </dsp:txXfrm>
    </dsp:sp>
    <dsp:sp modelId="{A8314CB9-ABFD-4E8D-A1F4-5B8A57DCB705}">
      <dsp:nvSpPr>
        <dsp:cNvPr id="0" name=""/>
        <dsp:cNvSpPr/>
      </dsp:nvSpPr>
      <dsp:spPr>
        <a:xfrm rot="2700000">
          <a:off x="3453495" y="935326"/>
          <a:ext cx="290160" cy="3679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466243" y="978138"/>
        <a:ext cx="203112" cy="220766"/>
      </dsp:txXfrm>
    </dsp:sp>
    <dsp:sp modelId="{E72D84C3-267E-494A-93E8-6B90D4C201E8}">
      <dsp:nvSpPr>
        <dsp:cNvPr id="0" name=""/>
        <dsp:cNvSpPr/>
      </dsp:nvSpPr>
      <dsp:spPr>
        <a:xfrm>
          <a:off x="3638287" y="1159009"/>
          <a:ext cx="1090199" cy="109019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outerShdw blurRad="38100" dist="38100" dir="2700000" algn="tl">
                  <a:srgbClr val="000000">
                    <a:alpha val="43137"/>
                  </a:srgbClr>
                </a:outerShdw>
              </a:effectLst>
            </a:rPr>
            <a:t>Strategize</a:t>
          </a:r>
        </a:p>
      </dsp:txBody>
      <dsp:txXfrm>
        <a:off x="3797943" y="1318665"/>
        <a:ext cx="770887" cy="770887"/>
      </dsp:txXfrm>
    </dsp:sp>
    <dsp:sp modelId="{EC1E6760-6958-4699-8412-CEE62F1BBBB8}">
      <dsp:nvSpPr>
        <dsp:cNvPr id="0" name=""/>
        <dsp:cNvSpPr/>
      </dsp:nvSpPr>
      <dsp:spPr>
        <a:xfrm rot="8100000">
          <a:off x="3465109" y="2093336"/>
          <a:ext cx="290160" cy="3679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3539409" y="2136148"/>
        <a:ext cx="203112" cy="220766"/>
      </dsp:txXfrm>
    </dsp:sp>
    <dsp:sp modelId="{0CD81F4B-B3B0-492B-A288-0FFDD44C6B1E}">
      <dsp:nvSpPr>
        <dsp:cNvPr id="0" name=""/>
        <dsp:cNvSpPr/>
      </dsp:nvSpPr>
      <dsp:spPr>
        <a:xfrm>
          <a:off x="2480278" y="2317019"/>
          <a:ext cx="1090199" cy="109019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outerShdw blurRad="38100" dist="38100" dir="2700000" algn="tl">
                  <a:srgbClr val="000000">
                    <a:alpha val="43137"/>
                  </a:srgbClr>
                </a:outerShdw>
              </a:effectLst>
            </a:rPr>
            <a:t>Apply</a:t>
          </a:r>
        </a:p>
      </dsp:txBody>
      <dsp:txXfrm>
        <a:off x="2639934" y="2476675"/>
        <a:ext cx="770887" cy="770887"/>
      </dsp:txXfrm>
    </dsp:sp>
    <dsp:sp modelId="{45CD066D-0A70-4CEB-8FED-A7E351FE5A7C}">
      <dsp:nvSpPr>
        <dsp:cNvPr id="0" name=""/>
        <dsp:cNvSpPr/>
      </dsp:nvSpPr>
      <dsp:spPr>
        <a:xfrm rot="13500000">
          <a:off x="2307099" y="2104949"/>
          <a:ext cx="290160" cy="3679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2381399" y="2209313"/>
        <a:ext cx="203112" cy="220766"/>
      </dsp:txXfrm>
    </dsp:sp>
    <dsp:sp modelId="{E503E34D-8268-49AF-8BD3-491EC2ED53BD}">
      <dsp:nvSpPr>
        <dsp:cNvPr id="0" name=""/>
        <dsp:cNvSpPr/>
      </dsp:nvSpPr>
      <dsp:spPr>
        <a:xfrm>
          <a:off x="1322268" y="1159009"/>
          <a:ext cx="1090199" cy="109019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effectLst>
                <a:outerShdw blurRad="38100" dist="38100" dir="2700000" algn="tl">
                  <a:srgbClr val="000000">
                    <a:alpha val="43137"/>
                  </a:srgbClr>
                </a:outerShdw>
              </a:effectLst>
            </a:rPr>
            <a:t>Reflect</a:t>
          </a:r>
        </a:p>
      </dsp:txBody>
      <dsp:txXfrm>
        <a:off x="1481924" y="1318665"/>
        <a:ext cx="770887" cy="770887"/>
      </dsp:txXfrm>
    </dsp:sp>
    <dsp:sp modelId="{E5D8FC64-F587-4FC8-BD65-B0DDCD04EB53}">
      <dsp:nvSpPr>
        <dsp:cNvPr id="0" name=""/>
        <dsp:cNvSpPr/>
      </dsp:nvSpPr>
      <dsp:spPr>
        <a:xfrm rot="18900000">
          <a:off x="2295486" y="946940"/>
          <a:ext cx="290160" cy="3679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308234" y="1051304"/>
        <a:ext cx="203112" cy="2207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2044F-02AB-4D24-A506-190FB9F16869}">
      <dsp:nvSpPr>
        <dsp:cNvPr id="0" name=""/>
        <dsp:cNvSpPr/>
      </dsp:nvSpPr>
      <dsp:spPr>
        <a:xfrm>
          <a:off x="0" y="1266087"/>
          <a:ext cx="5019610" cy="10852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5251B8-33F9-48BB-BA08-B375C4DC274E}">
      <dsp:nvSpPr>
        <dsp:cNvPr id="0" name=""/>
        <dsp:cNvSpPr/>
      </dsp:nvSpPr>
      <dsp:spPr>
        <a:xfrm>
          <a:off x="328278" y="1510261"/>
          <a:ext cx="596869" cy="5968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76ED98-F9C4-437E-8185-1E72C95C3677}">
      <dsp:nvSpPr>
        <dsp:cNvPr id="0" name=""/>
        <dsp:cNvSpPr/>
      </dsp:nvSpPr>
      <dsp:spPr>
        <a:xfrm>
          <a:off x="1253426" y="1266087"/>
          <a:ext cx="3766183" cy="1085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52" tIns="114852" rIns="114852" bIns="114852" numCol="1" spcCol="1270" anchor="ctr" anchorCtr="0">
          <a:noAutofit/>
        </a:bodyPr>
        <a:lstStyle/>
        <a:p>
          <a:pPr marL="0" lvl="0" indent="0" algn="l" defTabSz="844550">
            <a:lnSpc>
              <a:spcPct val="100000"/>
            </a:lnSpc>
            <a:spcBef>
              <a:spcPct val="0"/>
            </a:spcBef>
            <a:spcAft>
              <a:spcPct val="35000"/>
            </a:spcAft>
            <a:buNone/>
          </a:pPr>
          <a:r>
            <a:rPr lang="en-US" sz="1900" kern="1200" dirty="0"/>
            <a:t>What do you think you might need to work on or adjust as you begin your new program?</a:t>
          </a:r>
        </a:p>
      </dsp:txBody>
      <dsp:txXfrm>
        <a:off x="1253426" y="1266087"/>
        <a:ext cx="3766183" cy="10852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2044F-02AB-4D24-A506-190FB9F16869}">
      <dsp:nvSpPr>
        <dsp:cNvPr id="0" name=""/>
        <dsp:cNvSpPr/>
      </dsp:nvSpPr>
      <dsp:spPr>
        <a:xfrm>
          <a:off x="0" y="587826"/>
          <a:ext cx="5019610" cy="10852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5251B8-33F9-48BB-BA08-B375C4DC274E}">
      <dsp:nvSpPr>
        <dsp:cNvPr id="0" name=""/>
        <dsp:cNvSpPr/>
      </dsp:nvSpPr>
      <dsp:spPr>
        <a:xfrm>
          <a:off x="328278" y="832000"/>
          <a:ext cx="596869" cy="5968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76ED98-F9C4-437E-8185-1E72C95C3677}">
      <dsp:nvSpPr>
        <dsp:cNvPr id="0" name=""/>
        <dsp:cNvSpPr/>
      </dsp:nvSpPr>
      <dsp:spPr>
        <a:xfrm>
          <a:off x="1253426" y="587826"/>
          <a:ext cx="3766183" cy="1085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52" tIns="114852" rIns="114852" bIns="114852" numCol="1" spcCol="1270" anchor="ctr" anchorCtr="0">
          <a:noAutofit/>
        </a:bodyPr>
        <a:lstStyle/>
        <a:p>
          <a:pPr marL="0" lvl="0" indent="0" algn="l" defTabSz="844550">
            <a:lnSpc>
              <a:spcPct val="100000"/>
            </a:lnSpc>
            <a:spcBef>
              <a:spcPct val="0"/>
            </a:spcBef>
            <a:spcAft>
              <a:spcPct val="35000"/>
            </a:spcAft>
            <a:buNone/>
          </a:pPr>
          <a:r>
            <a:rPr lang="en-US" sz="1900" kern="1200" dirty="0"/>
            <a:t>What study practices or learning strategies have you relied upon most?</a:t>
          </a:r>
        </a:p>
      </dsp:txBody>
      <dsp:txXfrm>
        <a:off x="1253426" y="587826"/>
        <a:ext cx="3766183" cy="1085217"/>
      </dsp:txXfrm>
    </dsp:sp>
    <dsp:sp modelId="{0F2D5231-BBE7-4CFE-BAD9-E9F95E2A95A7}">
      <dsp:nvSpPr>
        <dsp:cNvPr id="0" name=""/>
        <dsp:cNvSpPr/>
      </dsp:nvSpPr>
      <dsp:spPr>
        <a:xfrm>
          <a:off x="0" y="1944348"/>
          <a:ext cx="5019610" cy="10852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0081C7-678B-40CD-8858-6975E03AB417}">
      <dsp:nvSpPr>
        <dsp:cNvPr id="0" name=""/>
        <dsp:cNvSpPr/>
      </dsp:nvSpPr>
      <dsp:spPr>
        <a:xfrm>
          <a:off x="328278" y="2188522"/>
          <a:ext cx="596869" cy="5968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14041DD-5BE8-4785-A589-340F19CC9EF2}">
      <dsp:nvSpPr>
        <dsp:cNvPr id="0" name=""/>
        <dsp:cNvSpPr/>
      </dsp:nvSpPr>
      <dsp:spPr>
        <a:xfrm>
          <a:off x="1253426" y="1944348"/>
          <a:ext cx="3766183" cy="1085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52" tIns="114852" rIns="114852" bIns="114852" numCol="1" spcCol="1270" anchor="ctr" anchorCtr="0">
          <a:noAutofit/>
        </a:bodyPr>
        <a:lstStyle/>
        <a:p>
          <a:pPr marL="0" lvl="0" indent="0" algn="l" defTabSz="844550">
            <a:lnSpc>
              <a:spcPct val="100000"/>
            </a:lnSpc>
            <a:spcBef>
              <a:spcPct val="0"/>
            </a:spcBef>
            <a:spcAft>
              <a:spcPct val="35000"/>
            </a:spcAft>
            <a:buNone/>
          </a:pPr>
          <a:r>
            <a:rPr lang="en-US" sz="1900" kern="1200" dirty="0"/>
            <a:t>What study resources or tools do you find effective / useful?</a:t>
          </a:r>
        </a:p>
      </dsp:txBody>
      <dsp:txXfrm>
        <a:off x="1253426" y="1944348"/>
        <a:ext cx="3766183" cy="10852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2044F-02AB-4D24-A506-190FB9F16869}">
      <dsp:nvSpPr>
        <dsp:cNvPr id="0" name=""/>
        <dsp:cNvSpPr/>
      </dsp:nvSpPr>
      <dsp:spPr>
        <a:xfrm>
          <a:off x="0" y="587826"/>
          <a:ext cx="5019610" cy="10852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5251B8-33F9-48BB-BA08-B375C4DC274E}">
      <dsp:nvSpPr>
        <dsp:cNvPr id="0" name=""/>
        <dsp:cNvSpPr/>
      </dsp:nvSpPr>
      <dsp:spPr>
        <a:xfrm>
          <a:off x="328278" y="832000"/>
          <a:ext cx="596869" cy="5968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76ED98-F9C4-437E-8185-1E72C95C3677}">
      <dsp:nvSpPr>
        <dsp:cNvPr id="0" name=""/>
        <dsp:cNvSpPr/>
      </dsp:nvSpPr>
      <dsp:spPr>
        <a:xfrm>
          <a:off x="1253426" y="587826"/>
          <a:ext cx="3766183" cy="1085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52" tIns="114852" rIns="114852" bIns="114852" numCol="1" spcCol="1270" anchor="ctr" anchorCtr="0">
          <a:noAutofit/>
        </a:bodyPr>
        <a:lstStyle/>
        <a:p>
          <a:pPr marL="0" lvl="0" indent="0" algn="l" defTabSz="844550">
            <a:lnSpc>
              <a:spcPct val="100000"/>
            </a:lnSpc>
            <a:spcBef>
              <a:spcPct val="0"/>
            </a:spcBef>
            <a:spcAft>
              <a:spcPct val="35000"/>
            </a:spcAft>
            <a:buNone/>
          </a:pPr>
          <a:r>
            <a:rPr lang="en-US" sz="1900" kern="1200" dirty="0"/>
            <a:t>What are we going to say today?</a:t>
          </a:r>
        </a:p>
      </dsp:txBody>
      <dsp:txXfrm>
        <a:off x="1253426" y="587826"/>
        <a:ext cx="3766183" cy="1085217"/>
      </dsp:txXfrm>
    </dsp:sp>
    <dsp:sp modelId="{0F2D5231-BBE7-4CFE-BAD9-E9F95E2A95A7}">
      <dsp:nvSpPr>
        <dsp:cNvPr id="0" name=""/>
        <dsp:cNvSpPr/>
      </dsp:nvSpPr>
      <dsp:spPr>
        <a:xfrm>
          <a:off x="0" y="1944348"/>
          <a:ext cx="5019610" cy="10852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0081C7-678B-40CD-8858-6975E03AB417}">
      <dsp:nvSpPr>
        <dsp:cNvPr id="0" name=""/>
        <dsp:cNvSpPr/>
      </dsp:nvSpPr>
      <dsp:spPr>
        <a:xfrm>
          <a:off x="328278" y="2188522"/>
          <a:ext cx="596869" cy="5968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14041DD-5BE8-4785-A589-340F19CC9EF2}">
      <dsp:nvSpPr>
        <dsp:cNvPr id="0" name=""/>
        <dsp:cNvSpPr/>
      </dsp:nvSpPr>
      <dsp:spPr>
        <a:xfrm>
          <a:off x="1253426" y="1944348"/>
          <a:ext cx="3766183" cy="1085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852" tIns="114852" rIns="114852" bIns="114852" numCol="1" spcCol="1270" anchor="ctr" anchorCtr="0">
          <a:noAutofit/>
        </a:bodyPr>
        <a:lstStyle/>
        <a:p>
          <a:pPr marL="0" lvl="0" indent="0" algn="l" defTabSz="844550">
            <a:lnSpc>
              <a:spcPct val="100000"/>
            </a:lnSpc>
            <a:spcBef>
              <a:spcPct val="0"/>
            </a:spcBef>
            <a:spcAft>
              <a:spcPct val="35000"/>
            </a:spcAft>
            <a:buNone/>
          </a:pPr>
          <a:r>
            <a:rPr lang="en-US" sz="1900" kern="1200" dirty="0"/>
            <a:t>What do you already know about learning/study strategies/time management?</a:t>
          </a:r>
        </a:p>
      </dsp:txBody>
      <dsp:txXfrm>
        <a:off x="1253426" y="1944348"/>
        <a:ext cx="3766183" cy="10852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F632B-79DD-4360-B113-25796FC8E804}">
      <dsp:nvSpPr>
        <dsp:cNvPr id="0" name=""/>
        <dsp:cNvSpPr/>
      </dsp:nvSpPr>
      <dsp:spPr>
        <a:xfrm>
          <a:off x="5382734" y="1512300"/>
          <a:ext cx="2701705" cy="2291075"/>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Char char="•"/>
          </a:pPr>
          <a:r>
            <a:rPr lang="en-US" sz="1000" kern="1200" dirty="0"/>
            <a:t>Work toward synthesis and summary that reflects your understanding</a:t>
          </a:r>
        </a:p>
        <a:p>
          <a:pPr marL="57150" lvl="1" indent="-57150" algn="l" defTabSz="444500">
            <a:lnSpc>
              <a:spcPct val="90000"/>
            </a:lnSpc>
            <a:spcBef>
              <a:spcPct val="0"/>
            </a:spcBef>
            <a:spcAft>
              <a:spcPct val="15000"/>
            </a:spcAft>
            <a:buChar char="•"/>
          </a:pPr>
          <a:r>
            <a:rPr lang="en-US" sz="1000" kern="1200" dirty="0"/>
            <a:t>Identify gaps to fill, and questions to ask</a:t>
          </a:r>
        </a:p>
        <a:p>
          <a:pPr marL="57150" lvl="1" indent="-57150" algn="l" defTabSz="444500">
            <a:lnSpc>
              <a:spcPct val="90000"/>
            </a:lnSpc>
            <a:spcBef>
              <a:spcPct val="0"/>
            </a:spcBef>
            <a:spcAft>
              <a:spcPct val="15000"/>
            </a:spcAft>
            <a:buChar char="•"/>
          </a:pPr>
          <a:r>
            <a:rPr lang="en-US" sz="1000" kern="1200" dirty="0"/>
            <a:t>Plan resources to use and strategies for subsequent study.</a:t>
          </a:r>
        </a:p>
        <a:p>
          <a:pPr marL="57150" lvl="1" indent="-57150" algn="l" defTabSz="444500">
            <a:lnSpc>
              <a:spcPct val="90000"/>
            </a:lnSpc>
            <a:spcBef>
              <a:spcPct val="0"/>
            </a:spcBef>
            <a:spcAft>
              <a:spcPct val="15000"/>
            </a:spcAft>
            <a:buChar char="•"/>
          </a:pPr>
          <a:r>
            <a:rPr lang="en-US" sz="1000" i="1" kern="1200" dirty="0"/>
            <a:t>Stages 1-3 happen ideally within a day or two of encountering new material.</a:t>
          </a:r>
        </a:p>
      </dsp:txBody>
      <dsp:txXfrm>
        <a:off x="6243573" y="2135396"/>
        <a:ext cx="1790539" cy="1617652"/>
      </dsp:txXfrm>
    </dsp:sp>
    <dsp:sp modelId="{4A1B14C5-DC77-4E67-A5D5-8730AB65E461}">
      <dsp:nvSpPr>
        <dsp:cNvPr id="0" name=""/>
        <dsp:cNvSpPr/>
      </dsp:nvSpPr>
      <dsp:spPr>
        <a:xfrm>
          <a:off x="604671" y="1456185"/>
          <a:ext cx="2664174" cy="2331883"/>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Char char="•"/>
          </a:pPr>
          <a:r>
            <a:rPr lang="en-US" sz="1000" i="0" kern="1200" dirty="0"/>
            <a:t>Plan for daily review and active study</a:t>
          </a:r>
        </a:p>
        <a:p>
          <a:pPr marL="57150" lvl="1" indent="-57150" algn="l" defTabSz="444500">
            <a:lnSpc>
              <a:spcPct val="90000"/>
            </a:lnSpc>
            <a:spcBef>
              <a:spcPct val="0"/>
            </a:spcBef>
            <a:spcAft>
              <a:spcPct val="15000"/>
            </a:spcAft>
            <a:buChar char="•"/>
          </a:pPr>
          <a:r>
            <a:rPr lang="en-US" sz="1000" i="0" kern="1200" dirty="0"/>
            <a:t>Balance and variety – plan a progression of varied activities</a:t>
          </a:r>
        </a:p>
        <a:p>
          <a:pPr marL="57150" lvl="1" indent="-57150" algn="l" defTabSz="444500">
            <a:lnSpc>
              <a:spcPct val="90000"/>
            </a:lnSpc>
            <a:spcBef>
              <a:spcPct val="0"/>
            </a:spcBef>
            <a:spcAft>
              <a:spcPct val="15000"/>
            </a:spcAft>
            <a:buChar char="•"/>
          </a:pPr>
          <a:r>
            <a:rPr lang="en-US" sz="1000" i="0" kern="1200" dirty="0"/>
            <a:t>Test recall, understanding, and ability to apply information</a:t>
          </a:r>
        </a:p>
        <a:p>
          <a:pPr marL="57150" lvl="1" indent="-57150" algn="l" defTabSz="444500">
            <a:lnSpc>
              <a:spcPct val="90000"/>
            </a:lnSpc>
            <a:spcBef>
              <a:spcPct val="0"/>
            </a:spcBef>
            <a:spcAft>
              <a:spcPct val="15000"/>
            </a:spcAft>
            <a:buChar char="•"/>
          </a:pPr>
          <a:r>
            <a:rPr lang="en-US" sz="1000" i="0" kern="1200" dirty="0"/>
            <a:t>Self-test regularly using a variety of methods</a:t>
          </a:r>
        </a:p>
      </dsp:txBody>
      <dsp:txXfrm>
        <a:off x="655895" y="2090380"/>
        <a:ext cx="1762473" cy="1646464"/>
      </dsp:txXfrm>
    </dsp:sp>
    <dsp:sp modelId="{40B1A716-8687-4AAB-ACB8-F7B699A8A042}">
      <dsp:nvSpPr>
        <dsp:cNvPr id="0" name=""/>
        <dsp:cNvSpPr/>
      </dsp:nvSpPr>
      <dsp:spPr>
        <a:xfrm>
          <a:off x="4953142" y="2"/>
          <a:ext cx="2043262" cy="1332660"/>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Char char="•"/>
          </a:pPr>
          <a:r>
            <a:rPr lang="en-US" sz="1000" kern="1200" dirty="0"/>
            <a:t>Attend lecture</a:t>
          </a:r>
        </a:p>
        <a:p>
          <a:pPr marL="57150" lvl="1" indent="-57150" algn="l" defTabSz="444500">
            <a:lnSpc>
              <a:spcPct val="90000"/>
            </a:lnSpc>
            <a:spcBef>
              <a:spcPct val="0"/>
            </a:spcBef>
            <a:spcAft>
              <a:spcPct val="15000"/>
            </a:spcAft>
            <a:buChar char="•"/>
          </a:pPr>
          <a:r>
            <a:rPr lang="en-US" sz="1000" kern="1200" dirty="0"/>
            <a:t>Relax / Listen / See slides</a:t>
          </a:r>
        </a:p>
        <a:p>
          <a:pPr marL="57150" lvl="1" indent="-57150" algn="l" defTabSz="444500">
            <a:lnSpc>
              <a:spcPct val="90000"/>
            </a:lnSpc>
            <a:spcBef>
              <a:spcPct val="0"/>
            </a:spcBef>
            <a:spcAft>
              <a:spcPct val="15000"/>
            </a:spcAft>
            <a:buChar char="•"/>
          </a:pPr>
          <a:r>
            <a:rPr lang="en-US" sz="1000" kern="1200" dirty="0"/>
            <a:t>Annotate - Note importance, emphasis, questions, resources to use</a:t>
          </a:r>
        </a:p>
        <a:p>
          <a:pPr marL="57150" lvl="1" indent="-57150" algn="l" defTabSz="444500">
            <a:lnSpc>
              <a:spcPct val="90000"/>
            </a:lnSpc>
            <a:spcBef>
              <a:spcPct val="0"/>
            </a:spcBef>
            <a:spcAft>
              <a:spcPct val="15000"/>
            </a:spcAft>
            <a:buChar char="•"/>
          </a:pPr>
          <a:r>
            <a:rPr lang="en-US" sz="1000" kern="1200" dirty="0"/>
            <a:t>Not meant to be comprehensive</a:t>
          </a:r>
        </a:p>
      </dsp:txBody>
      <dsp:txXfrm>
        <a:off x="5595394" y="29276"/>
        <a:ext cx="1371735" cy="940947"/>
      </dsp:txXfrm>
    </dsp:sp>
    <dsp:sp modelId="{AE53C453-5D20-4F3A-B0BF-C1BF2F002EE5}">
      <dsp:nvSpPr>
        <dsp:cNvPr id="0" name=""/>
        <dsp:cNvSpPr/>
      </dsp:nvSpPr>
      <dsp:spPr>
        <a:xfrm>
          <a:off x="1516360" y="-5105"/>
          <a:ext cx="2115497" cy="1346312"/>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Char char="•"/>
          </a:pPr>
          <a:r>
            <a:rPr lang="en-US" sz="1000" kern="1200" dirty="0"/>
            <a:t>Use best resource(s)</a:t>
          </a:r>
        </a:p>
        <a:p>
          <a:pPr marL="57150" lvl="1" indent="-57150" algn="l" defTabSz="444500">
            <a:lnSpc>
              <a:spcPct val="90000"/>
            </a:lnSpc>
            <a:spcBef>
              <a:spcPct val="0"/>
            </a:spcBef>
            <a:spcAft>
              <a:spcPct val="15000"/>
            </a:spcAft>
            <a:buChar char="•"/>
          </a:pPr>
          <a:r>
            <a:rPr lang="en-US" sz="1000" kern="1200" dirty="0"/>
            <a:t>Strategic</a:t>
          </a:r>
        </a:p>
        <a:p>
          <a:pPr marL="57150" lvl="1" indent="-57150" algn="l" defTabSz="444500">
            <a:lnSpc>
              <a:spcPct val="90000"/>
            </a:lnSpc>
            <a:spcBef>
              <a:spcPct val="0"/>
            </a:spcBef>
            <a:spcAft>
              <a:spcPct val="15000"/>
            </a:spcAft>
            <a:buChar char="•"/>
          </a:pPr>
          <a:r>
            <a:rPr lang="en-US" sz="1000" kern="1200" dirty="0"/>
            <a:t>Generally brief</a:t>
          </a:r>
        </a:p>
        <a:p>
          <a:pPr marL="57150" lvl="1" indent="-57150" algn="l" defTabSz="444500">
            <a:lnSpc>
              <a:spcPct val="90000"/>
            </a:lnSpc>
            <a:spcBef>
              <a:spcPct val="0"/>
            </a:spcBef>
            <a:spcAft>
              <a:spcPct val="15000"/>
            </a:spcAft>
            <a:buChar char="•"/>
          </a:pPr>
          <a:r>
            <a:rPr lang="en-US" sz="1000" kern="1200" dirty="0"/>
            <a:t>Prep for good listening and note-taking</a:t>
          </a:r>
        </a:p>
      </dsp:txBody>
      <dsp:txXfrm>
        <a:off x="1545934" y="24469"/>
        <a:ext cx="1421700" cy="950586"/>
      </dsp:txXfrm>
    </dsp:sp>
    <dsp:sp modelId="{D7F0CE21-0890-4EB5-8186-380B871665A9}">
      <dsp:nvSpPr>
        <dsp:cNvPr id="0" name=""/>
        <dsp:cNvSpPr/>
      </dsp:nvSpPr>
      <dsp:spPr>
        <a:xfrm>
          <a:off x="2601965" y="326731"/>
          <a:ext cx="1539402" cy="1539402"/>
        </a:xfrm>
        <a:prstGeom prst="pieWedg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1. Previewing / Pre-Reading</a:t>
          </a:r>
        </a:p>
      </dsp:txBody>
      <dsp:txXfrm>
        <a:off x="3052845" y="777611"/>
        <a:ext cx="1088522" cy="1088522"/>
      </dsp:txXfrm>
    </dsp:sp>
    <dsp:sp modelId="{4E9FF2F6-A123-459F-960A-ECF3E85D8C90}">
      <dsp:nvSpPr>
        <dsp:cNvPr id="0" name=""/>
        <dsp:cNvSpPr/>
      </dsp:nvSpPr>
      <dsp:spPr>
        <a:xfrm rot="5400000">
          <a:off x="4212472" y="326731"/>
          <a:ext cx="1539402" cy="1539402"/>
        </a:xfrm>
        <a:prstGeom prst="pieWedg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2. Lecture/ Note-taking</a:t>
          </a:r>
        </a:p>
      </dsp:txBody>
      <dsp:txXfrm rot="-5400000">
        <a:off x="4212472" y="777611"/>
        <a:ext cx="1088522" cy="1088522"/>
      </dsp:txXfrm>
    </dsp:sp>
    <dsp:sp modelId="{EAC80FAC-EDAE-4C17-B286-0983F1ECBDC2}">
      <dsp:nvSpPr>
        <dsp:cNvPr id="0" name=""/>
        <dsp:cNvSpPr/>
      </dsp:nvSpPr>
      <dsp:spPr>
        <a:xfrm rot="10800000">
          <a:off x="4212472" y="1937238"/>
          <a:ext cx="1539402" cy="1539402"/>
        </a:xfrm>
        <a:prstGeom prst="pieWedg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3. Processing /Reviewing /Planning subsequent study</a:t>
          </a:r>
        </a:p>
      </dsp:txBody>
      <dsp:txXfrm rot="10800000">
        <a:off x="4212472" y="1937238"/>
        <a:ext cx="1088522" cy="1088522"/>
      </dsp:txXfrm>
    </dsp:sp>
    <dsp:sp modelId="{0C00D07A-300E-4DF6-B704-867A1BA1D4A6}">
      <dsp:nvSpPr>
        <dsp:cNvPr id="0" name=""/>
        <dsp:cNvSpPr/>
      </dsp:nvSpPr>
      <dsp:spPr>
        <a:xfrm rot="16200000">
          <a:off x="2601965" y="1937238"/>
          <a:ext cx="1539402" cy="1539402"/>
        </a:xfrm>
        <a:prstGeom prst="pieWedg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4. Active study / self-testing</a:t>
          </a:r>
        </a:p>
      </dsp:txBody>
      <dsp:txXfrm rot="5400000">
        <a:off x="3052845" y="1937238"/>
        <a:ext cx="1088522" cy="1088522"/>
      </dsp:txXfrm>
    </dsp:sp>
    <dsp:sp modelId="{B4DC69F7-727B-40C4-9E39-0C9BD5A21EE0}">
      <dsp:nvSpPr>
        <dsp:cNvPr id="0" name=""/>
        <dsp:cNvSpPr/>
      </dsp:nvSpPr>
      <dsp:spPr>
        <a:xfrm>
          <a:off x="3911168" y="1581718"/>
          <a:ext cx="531502" cy="462176"/>
        </a:xfrm>
        <a:prstGeom prst="circularArrow">
          <a:avLst/>
        </a:prstGeom>
        <a:gradFill rotWithShape="0">
          <a:gsLst>
            <a:gs pos="0">
              <a:schemeClr val="accent1">
                <a:tint val="60000"/>
                <a:hueOff val="0"/>
                <a:satOff val="0"/>
                <a:lumOff val="0"/>
                <a:alphaOff val="0"/>
                <a:tint val="96000"/>
                <a:lumMod val="100000"/>
              </a:schemeClr>
            </a:gs>
            <a:gs pos="78000">
              <a:schemeClr val="accent1">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3EB7334C-9555-46F7-98BC-7CEF80DD66DE}">
      <dsp:nvSpPr>
        <dsp:cNvPr id="0" name=""/>
        <dsp:cNvSpPr/>
      </dsp:nvSpPr>
      <dsp:spPr>
        <a:xfrm rot="10800000">
          <a:off x="3911168" y="1759478"/>
          <a:ext cx="531502" cy="462176"/>
        </a:xfrm>
        <a:prstGeom prst="circularArrow">
          <a:avLst/>
        </a:prstGeom>
        <a:gradFill rotWithShape="0">
          <a:gsLst>
            <a:gs pos="0">
              <a:schemeClr val="accent1">
                <a:tint val="60000"/>
                <a:hueOff val="0"/>
                <a:satOff val="0"/>
                <a:lumOff val="0"/>
                <a:alphaOff val="0"/>
                <a:tint val="96000"/>
                <a:lumMod val="100000"/>
              </a:schemeClr>
            </a:gs>
            <a:gs pos="78000">
              <a:schemeClr val="accent1">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AE05A8-9B00-49BC-8A7E-B724465ABB28}">
      <dsp:nvSpPr>
        <dsp:cNvPr id="0" name=""/>
        <dsp:cNvSpPr/>
      </dsp:nvSpPr>
      <dsp:spPr>
        <a:xfrm>
          <a:off x="0" y="672811"/>
          <a:ext cx="1930977" cy="1158586"/>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Review University policy and program handbook</a:t>
          </a:r>
        </a:p>
      </dsp:txBody>
      <dsp:txXfrm>
        <a:off x="0" y="672811"/>
        <a:ext cx="1930977" cy="1158586"/>
      </dsp:txXfrm>
    </dsp:sp>
    <dsp:sp modelId="{D7209AB4-69FF-49FE-8E60-975A59E7BEF4}">
      <dsp:nvSpPr>
        <dsp:cNvPr id="0" name=""/>
        <dsp:cNvSpPr/>
      </dsp:nvSpPr>
      <dsp:spPr>
        <a:xfrm>
          <a:off x="2124074" y="672811"/>
          <a:ext cx="1930977" cy="1158586"/>
        </a:xfrm>
        <a:prstGeom prst="rect">
          <a:avLst/>
        </a:prstGeom>
        <a:solidFill>
          <a:schemeClr val="accent4">
            <a:hueOff val="-415526"/>
            <a:satOff val="-1781"/>
            <a:lumOff val="23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Know faculty guidance – seek clarity if not in syllabus</a:t>
          </a:r>
        </a:p>
      </dsp:txBody>
      <dsp:txXfrm>
        <a:off x="2124074" y="672811"/>
        <a:ext cx="1930977" cy="1158586"/>
      </dsp:txXfrm>
    </dsp:sp>
    <dsp:sp modelId="{03934BCB-1F73-47C5-817E-1705211A72C1}">
      <dsp:nvSpPr>
        <dsp:cNvPr id="0" name=""/>
        <dsp:cNvSpPr/>
      </dsp:nvSpPr>
      <dsp:spPr>
        <a:xfrm>
          <a:off x="4248149" y="672811"/>
          <a:ext cx="1930977" cy="1158586"/>
        </a:xfrm>
        <a:prstGeom prst="rect">
          <a:avLst/>
        </a:prstGeom>
        <a:solidFill>
          <a:schemeClr val="accent4">
            <a:hueOff val="-831052"/>
            <a:satOff val="-3562"/>
            <a:lumOff val="470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If used, always work with a body of information you trust – course materials</a:t>
          </a:r>
        </a:p>
      </dsp:txBody>
      <dsp:txXfrm>
        <a:off x="4248149" y="672811"/>
        <a:ext cx="1930977" cy="1158586"/>
      </dsp:txXfrm>
    </dsp:sp>
    <dsp:sp modelId="{4B2A2305-A3A6-49CA-A7CF-6E98F7FE0408}">
      <dsp:nvSpPr>
        <dsp:cNvPr id="0" name=""/>
        <dsp:cNvSpPr/>
      </dsp:nvSpPr>
      <dsp:spPr>
        <a:xfrm>
          <a:off x="1062037" y="2024495"/>
          <a:ext cx="1930977" cy="1158586"/>
        </a:xfrm>
        <a:prstGeom prst="rect">
          <a:avLst/>
        </a:prstGeom>
        <a:solidFill>
          <a:schemeClr val="accent4">
            <a:hueOff val="-1246577"/>
            <a:satOff val="-5343"/>
            <a:lumOff val="705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If used, use in latter stages of study, not early</a:t>
          </a:r>
        </a:p>
      </dsp:txBody>
      <dsp:txXfrm>
        <a:off x="1062037" y="2024495"/>
        <a:ext cx="1930977" cy="1158586"/>
      </dsp:txXfrm>
    </dsp:sp>
    <dsp:sp modelId="{EE29F0A6-D1AF-47AC-9681-D2CEF0FE1A1D}">
      <dsp:nvSpPr>
        <dsp:cNvPr id="0" name=""/>
        <dsp:cNvSpPr/>
      </dsp:nvSpPr>
      <dsp:spPr>
        <a:xfrm>
          <a:off x="3186112" y="2024495"/>
          <a:ext cx="1930977" cy="1158586"/>
        </a:xfrm>
        <a:prstGeom prst="rect">
          <a:avLst/>
        </a:prstGeom>
        <a:solidFill>
          <a:schemeClr val="accent4">
            <a:hueOff val="-1662103"/>
            <a:satOff val="-7124"/>
            <a:lumOff val="941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If used, actively use critical thinking, questioning and double check everything against course material</a:t>
          </a:r>
        </a:p>
      </dsp:txBody>
      <dsp:txXfrm>
        <a:off x="3186112" y="2024495"/>
        <a:ext cx="1930977" cy="115858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36768" y="0"/>
            <a:ext cx="3011699" cy="461804"/>
          </a:xfrm>
          <a:prstGeom prst="rect">
            <a:avLst/>
          </a:prstGeom>
        </p:spPr>
        <p:txBody>
          <a:bodyPr vert="horz" lIns="93177" tIns="46589" rIns="93177" bIns="46589" rtlCol="0"/>
          <a:lstStyle>
            <a:lvl1pPr algn="r" fontAlgn="auto">
              <a:spcBef>
                <a:spcPts val="0"/>
              </a:spcBef>
              <a:spcAft>
                <a:spcPts val="0"/>
              </a:spcAft>
              <a:defRPr sz="1200">
                <a:latin typeface="+mn-lt"/>
                <a:ea typeface="+mn-ea"/>
                <a:cs typeface="+mn-cs"/>
              </a:defRPr>
            </a:lvl1pPr>
          </a:lstStyle>
          <a:p>
            <a:pPr>
              <a:defRPr/>
            </a:pPr>
            <a:fld id="{F4A2DB6B-4107-C442-93EA-D3B7DC26088D}" type="datetimeFigureOut">
              <a:rPr lang="en-US"/>
              <a:pPr>
                <a:defRPr/>
              </a:pPr>
              <a:t>8/31/2026</a:t>
            </a:fld>
            <a:endParaRPr lang="en-US"/>
          </a:p>
        </p:txBody>
      </p:sp>
      <p:sp>
        <p:nvSpPr>
          <p:cNvPr id="4" name="Footer Placeholder 3"/>
          <p:cNvSpPr>
            <a:spLocks noGrp="1"/>
          </p:cNvSpPr>
          <p:nvPr>
            <p:ph type="ftr" sz="quarter" idx="2"/>
          </p:nvPr>
        </p:nvSpPr>
        <p:spPr>
          <a:xfrm>
            <a:off x="0" y="8772669"/>
            <a:ext cx="3011699" cy="461804"/>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36768" y="8772669"/>
            <a:ext cx="3011699" cy="461804"/>
          </a:xfrm>
          <a:prstGeom prst="rect">
            <a:avLst/>
          </a:prstGeom>
        </p:spPr>
        <p:txBody>
          <a:bodyPr vert="horz" lIns="93177" tIns="46589" rIns="93177" bIns="46589" rtlCol="0" anchor="b"/>
          <a:lstStyle>
            <a:lvl1pPr algn="r" fontAlgn="auto">
              <a:spcBef>
                <a:spcPts val="0"/>
              </a:spcBef>
              <a:spcAft>
                <a:spcPts val="0"/>
              </a:spcAft>
              <a:defRPr sz="1200">
                <a:latin typeface="+mn-lt"/>
                <a:ea typeface="+mn-ea"/>
                <a:cs typeface="+mn-cs"/>
              </a:defRPr>
            </a:lvl1pPr>
          </a:lstStyle>
          <a:p>
            <a:pPr>
              <a:defRPr/>
            </a:pPr>
            <a:fld id="{C2A39758-D81F-DD4F-B41A-3BDF9CA74FBB}" type="slidenum">
              <a:rPr lang="en-US"/>
              <a:pPr>
                <a:defRPr/>
              </a:pPr>
              <a:t>‹#›</a:t>
            </a:fld>
            <a:endParaRPr lang="en-US"/>
          </a:p>
        </p:txBody>
      </p:sp>
    </p:spTree>
    <p:extLst>
      <p:ext uri="{BB962C8B-B14F-4D97-AF65-F5344CB8AC3E}">
        <p14:creationId xmlns:p14="http://schemas.microsoft.com/office/powerpoint/2010/main" val="23898541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3177" tIns="46589" rIns="93177" bIns="46589" rtlCol="0"/>
          <a:lstStyle>
            <a:lvl1pPr algn="r" fontAlgn="auto">
              <a:spcBef>
                <a:spcPts val="0"/>
              </a:spcBef>
              <a:spcAft>
                <a:spcPts val="0"/>
              </a:spcAft>
              <a:defRPr sz="1200">
                <a:latin typeface="+mn-lt"/>
                <a:ea typeface="+mn-ea"/>
                <a:cs typeface="+mn-cs"/>
              </a:defRPr>
            </a:lvl1pPr>
          </a:lstStyle>
          <a:p>
            <a:pPr>
              <a:defRPr/>
            </a:pPr>
            <a:fld id="{DF809B4C-8405-AF40-AC98-5813D05650E0}" type="datetimeFigureOut">
              <a:rPr lang="en-US"/>
              <a:pPr>
                <a:defRPr/>
              </a:pPr>
              <a:t>8/31/2026</a:t>
            </a:fld>
            <a:endParaRPr lang="en-US"/>
          </a:p>
        </p:txBody>
      </p:sp>
      <p:sp>
        <p:nvSpPr>
          <p:cNvPr id="4" name="Slide Image Placeholder 3"/>
          <p:cNvSpPr>
            <a:spLocks noGrp="1" noRot="1" noChangeAspect="1"/>
          </p:cNvSpPr>
          <p:nvPr>
            <p:ph type="sldImg" idx="2"/>
          </p:nvPr>
        </p:nvSpPr>
        <p:spPr>
          <a:xfrm>
            <a:off x="396875" y="692150"/>
            <a:ext cx="6156325" cy="3463925"/>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669"/>
            <a:ext cx="3011699" cy="461804"/>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36768" y="8772669"/>
            <a:ext cx="3011699" cy="461804"/>
          </a:xfrm>
          <a:prstGeom prst="rect">
            <a:avLst/>
          </a:prstGeom>
        </p:spPr>
        <p:txBody>
          <a:bodyPr vert="horz" lIns="93177" tIns="46589" rIns="93177" bIns="46589" rtlCol="0" anchor="b"/>
          <a:lstStyle>
            <a:lvl1pPr algn="r" fontAlgn="auto">
              <a:spcBef>
                <a:spcPts val="0"/>
              </a:spcBef>
              <a:spcAft>
                <a:spcPts val="0"/>
              </a:spcAft>
              <a:defRPr sz="1200">
                <a:latin typeface="+mn-lt"/>
                <a:ea typeface="+mn-ea"/>
                <a:cs typeface="+mn-cs"/>
              </a:defRPr>
            </a:lvl1pPr>
          </a:lstStyle>
          <a:p>
            <a:pPr>
              <a:defRPr/>
            </a:pPr>
            <a:fld id="{DF02E666-C731-BC47-9584-F0828BE0C40E}" type="slidenum">
              <a:rPr lang="en-US"/>
              <a:pPr>
                <a:defRPr/>
              </a:pPr>
              <a:t>‹#›</a:t>
            </a:fld>
            <a:endParaRPr lang="en-US"/>
          </a:p>
        </p:txBody>
      </p:sp>
    </p:spTree>
    <p:extLst>
      <p:ext uri="{BB962C8B-B14F-4D97-AF65-F5344CB8AC3E}">
        <p14:creationId xmlns:p14="http://schemas.microsoft.com/office/powerpoint/2010/main" val="132155181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1CAED8-A2D7-9844-A9E8-1212CBD8FD72}" type="slidenum">
              <a:rPr lang="en-US" smtClean="0"/>
              <a:t>3</a:t>
            </a:fld>
            <a:endParaRPr lang="en-US"/>
          </a:p>
        </p:txBody>
      </p:sp>
    </p:spTree>
    <p:extLst>
      <p:ext uri="{BB962C8B-B14F-4D97-AF65-F5344CB8AC3E}">
        <p14:creationId xmlns:p14="http://schemas.microsoft.com/office/powerpoint/2010/main" val="275336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study cycle as presented here includes active study and self-testing as a robust, varied stage  - combining elements of review, self-testing</a:t>
            </a:r>
            <a:r>
              <a:rPr lang="en-US" baseline="0" dirty="0"/>
              <a:t> and study in a pattern that begins with elements of self-testing and goes to study as needed to answer questions. The last stage here is meant to describe activities that take place after the day 1-2 foundation-building work. Handouts – some version of this will be a handout</a:t>
            </a:r>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34</a:t>
            </a:fld>
            <a:endParaRPr lang="en-US"/>
          </a:p>
        </p:txBody>
      </p:sp>
    </p:spTree>
    <p:extLst>
      <p:ext uri="{BB962C8B-B14F-4D97-AF65-F5344CB8AC3E}">
        <p14:creationId xmlns:p14="http://schemas.microsoft.com/office/powerpoint/2010/main" val="1995607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up</a:t>
            </a:r>
          </a:p>
        </p:txBody>
      </p:sp>
      <p:sp>
        <p:nvSpPr>
          <p:cNvPr id="4" name="Slide Number Placeholder 3"/>
          <p:cNvSpPr>
            <a:spLocks noGrp="1"/>
          </p:cNvSpPr>
          <p:nvPr>
            <p:ph type="sldNum" sz="quarter" idx="10"/>
          </p:nvPr>
        </p:nvSpPr>
        <p:spPr/>
        <p:txBody>
          <a:bodyPr/>
          <a:lstStyle/>
          <a:p>
            <a:fld id="{B61CAED8-A2D7-9844-A9E8-1212CBD8FD72}" type="slidenum">
              <a:rPr lang="en-US" smtClean="0"/>
              <a:t>36</a:t>
            </a:fld>
            <a:endParaRPr lang="en-US"/>
          </a:p>
        </p:txBody>
      </p:sp>
    </p:spTree>
    <p:extLst>
      <p:ext uri="{BB962C8B-B14F-4D97-AF65-F5344CB8AC3E}">
        <p14:creationId xmlns:p14="http://schemas.microsoft.com/office/powerpoint/2010/main" val="12131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the need for</a:t>
            </a:r>
            <a:r>
              <a:rPr lang="en-US" baseline="0" dirty="0"/>
              <a:t> more explicit planning of study blocks than students may have ever needed before – and some kind of accounting of what is covered and what priorities remain for larger blocks of time available on weekends or non lecture days. Handouts – time management</a:t>
            </a:r>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42</a:t>
            </a:fld>
            <a:endParaRPr lang="en-US"/>
          </a:p>
        </p:txBody>
      </p:sp>
    </p:spTree>
    <p:extLst>
      <p:ext uri="{BB962C8B-B14F-4D97-AF65-F5344CB8AC3E}">
        <p14:creationId xmlns:p14="http://schemas.microsoft.com/office/powerpoint/2010/main" val="1226799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dirty="0"/>
              <a:t>Monthly calendar</a:t>
            </a:r>
          </a:p>
          <a:p>
            <a:pPr eaLnBrk="1" hangingPunct="1">
              <a:lnSpc>
                <a:spcPct val="90000"/>
              </a:lnSpc>
            </a:pPr>
            <a:r>
              <a:rPr lang="en-US" altLang="en-US" dirty="0"/>
              <a:t>Your master schedule should give you an overview of every assignment, exam, and deadline over the entire semester</a:t>
            </a:r>
          </a:p>
          <a:p>
            <a:pPr eaLnBrk="1" hangingPunct="1">
              <a:lnSpc>
                <a:spcPct val="90000"/>
              </a:lnSpc>
            </a:pPr>
            <a:r>
              <a:rPr lang="en-US" altLang="en-US" dirty="0"/>
              <a:t> You do not necessarily need your master schedule with you at all times – you will transfer items to your daily schedule to get you through each day</a:t>
            </a:r>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52</a:t>
            </a:fld>
            <a:endParaRPr lang="en-US"/>
          </a:p>
        </p:txBody>
      </p:sp>
    </p:spTree>
    <p:extLst>
      <p:ext uri="{BB962C8B-B14F-4D97-AF65-F5344CB8AC3E}">
        <p14:creationId xmlns:p14="http://schemas.microsoft.com/office/powerpoint/2010/main" val="2250125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1494" indent="-289036">
              <a:spcBef>
                <a:spcPct val="30000"/>
              </a:spcBef>
              <a:defRPr sz="1200">
                <a:solidFill>
                  <a:schemeClr val="tx1"/>
                </a:solidFill>
                <a:latin typeface="Calibri" panose="020F0502020204030204" pitchFamily="34" charset="0"/>
              </a:defRPr>
            </a:lvl2pPr>
            <a:lvl3pPr marL="1156145" indent="-231229">
              <a:spcBef>
                <a:spcPct val="30000"/>
              </a:spcBef>
              <a:defRPr sz="1200">
                <a:solidFill>
                  <a:schemeClr val="tx1"/>
                </a:solidFill>
                <a:latin typeface="Calibri" panose="020F0502020204030204" pitchFamily="34" charset="0"/>
              </a:defRPr>
            </a:lvl3pPr>
            <a:lvl4pPr marL="1618602" indent="-231229">
              <a:spcBef>
                <a:spcPct val="30000"/>
              </a:spcBef>
              <a:defRPr sz="1200">
                <a:solidFill>
                  <a:schemeClr val="tx1"/>
                </a:solidFill>
                <a:latin typeface="Calibri" panose="020F0502020204030204" pitchFamily="34" charset="0"/>
              </a:defRPr>
            </a:lvl4pPr>
            <a:lvl5pPr marL="2081060" indent="-231229">
              <a:spcBef>
                <a:spcPct val="30000"/>
              </a:spcBef>
              <a:defRPr sz="1200">
                <a:solidFill>
                  <a:schemeClr val="tx1"/>
                </a:solidFill>
                <a:latin typeface="Calibri" panose="020F0502020204030204" pitchFamily="34" charset="0"/>
              </a:defRPr>
            </a:lvl5pPr>
            <a:lvl6pPr marL="2543518" indent="-231229" eaLnBrk="0" fontAlgn="base" hangingPunct="0">
              <a:spcBef>
                <a:spcPct val="30000"/>
              </a:spcBef>
              <a:spcAft>
                <a:spcPct val="0"/>
              </a:spcAft>
              <a:defRPr sz="1200">
                <a:solidFill>
                  <a:schemeClr val="tx1"/>
                </a:solidFill>
                <a:latin typeface="Calibri" panose="020F0502020204030204" pitchFamily="34" charset="0"/>
              </a:defRPr>
            </a:lvl6pPr>
            <a:lvl7pPr marL="3005976" indent="-231229" eaLnBrk="0" fontAlgn="base" hangingPunct="0">
              <a:spcBef>
                <a:spcPct val="30000"/>
              </a:spcBef>
              <a:spcAft>
                <a:spcPct val="0"/>
              </a:spcAft>
              <a:defRPr sz="1200">
                <a:solidFill>
                  <a:schemeClr val="tx1"/>
                </a:solidFill>
                <a:latin typeface="Calibri" panose="020F0502020204030204" pitchFamily="34" charset="0"/>
              </a:defRPr>
            </a:lvl7pPr>
            <a:lvl8pPr marL="3468434" indent="-231229" eaLnBrk="0" fontAlgn="base" hangingPunct="0">
              <a:spcBef>
                <a:spcPct val="30000"/>
              </a:spcBef>
              <a:spcAft>
                <a:spcPct val="0"/>
              </a:spcAft>
              <a:defRPr sz="1200">
                <a:solidFill>
                  <a:schemeClr val="tx1"/>
                </a:solidFill>
                <a:latin typeface="Calibri" panose="020F0502020204030204" pitchFamily="34" charset="0"/>
              </a:defRPr>
            </a:lvl8pPr>
            <a:lvl9pPr marL="3930891" indent="-231229"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045A8AF-EF0D-4AC2-AB99-485C15E1FDD7}" type="slidenum">
              <a:rPr lang="en-US" altLang="en-US" smtClean="0"/>
              <a:pPr>
                <a:spcBef>
                  <a:spcPct val="0"/>
                </a:spcBef>
              </a:pPr>
              <a:t>59</a:t>
            </a:fld>
            <a:endParaRPr lang="en-US" altLang="en-US"/>
          </a:p>
        </p:txBody>
      </p:sp>
    </p:spTree>
    <p:extLst>
      <p:ext uri="{BB962C8B-B14F-4D97-AF65-F5344CB8AC3E}">
        <p14:creationId xmlns:p14="http://schemas.microsoft.com/office/powerpoint/2010/main" val="4174084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panose="020B0604020202020204" pitchFamily="34" charset="0"/>
              <a:buChar char="•"/>
            </a:pPr>
            <a:r>
              <a:rPr lang="en-US" dirty="0"/>
              <a:t>How you prepare for an exam is the most important predictor of success. At this level you need to be studying consistently. </a:t>
            </a:r>
          </a:p>
          <a:p>
            <a:pPr lvl="0"/>
            <a:endParaRPr lang="en-US" dirty="0"/>
          </a:p>
          <a:p>
            <a:pPr marL="178027" indent="-178027">
              <a:buFont typeface="Arial" panose="020B0604020202020204" pitchFamily="34" charset="0"/>
              <a:buChar char="•"/>
            </a:pPr>
            <a:r>
              <a:rPr lang="en-US" dirty="0"/>
              <a:t>As a student in the health sciences most of what you learn here you will </a:t>
            </a:r>
            <a:r>
              <a:rPr lang="en-US" b="1" dirty="0"/>
              <a:t>DO </a:t>
            </a:r>
            <a:r>
              <a:rPr lang="en-US" dirty="0"/>
              <a:t>in your practice as a health professional. </a:t>
            </a:r>
          </a:p>
          <a:p>
            <a:pPr lvl="0"/>
            <a:endParaRPr lang="en-US" dirty="0"/>
          </a:p>
          <a:p>
            <a:pPr marL="178027" indent="-178027">
              <a:buFont typeface="Arial" panose="020B0604020202020204" pitchFamily="34" charset="0"/>
              <a:buChar char="•"/>
            </a:pPr>
            <a:r>
              <a:rPr lang="en-US" dirty="0"/>
              <a:t>So you will need to learn how to </a:t>
            </a:r>
            <a:r>
              <a:rPr lang="en-US" b="1" dirty="0"/>
              <a:t>APPLY </a:t>
            </a:r>
            <a:r>
              <a:rPr lang="en-US" dirty="0"/>
              <a:t>what you’ve learned into your practice. </a:t>
            </a:r>
          </a:p>
          <a:p>
            <a:pPr lvl="0"/>
            <a:endParaRPr lang="en-US" dirty="0"/>
          </a:p>
          <a:p>
            <a:pPr marL="178027" indent="-178027">
              <a:buFont typeface="Arial" panose="020B0604020202020204" pitchFamily="34" charset="0"/>
              <a:buChar char="•"/>
            </a:pPr>
            <a:r>
              <a:rPr lang="en-US" dirty="0"/>
              <a:t>You must </a:t>
            </a:r>
            <a:r>
              <a:rPr lang="en-US" b="1" dirty="0"/>
              <a:t>ACTIVELY </a:t>
            </a:r>
            <a:r>
              <a:rPr lang="en-US" dirty="0"/>
              <a:t>engage with the material and study it, chunk by chunk, every day to truly learn and be able to apply the knowledge. </a:t>
            </a:r>
            <a:br>
              <a:rPr lang="en-US" dirty="0"/>
            </a:br>
            <a:endParaRPr lang="en-US" dirty="0"/>
          </a:p>
          <a:p>
            <a:pPr marL="178027" indent="-178027">
              <a:buFont typeface="Arial" panose="020B0604020202020204" pitchFamily="34" charset="0"/>
              <a:buChar char="•"/>
            </a:pPr>
            <a:r>
              <a:rPr lang="en-US" dirty="0"/>
              <a:t>One goal should be to create a study plan that lays out what you will do in each course. It is imperative for your success to review material between lectures and preview new material prior to the next lecture. </a:t>
            </a:r>
          </a:p>
          <a:p>
            <a:pPr lvl="0"/>
            <a:endParaRPr lang="en-US" dirty="0"/>
          </a:p>
          <a:p>
            <a:pPr marL="178027" indent="-178027">
              <a:buFont typeface="Arial" panose="020B0604020202020204" pitchFamily="34" charset="0"/>
              <a:buChar char="•"/>
            </a:pPr>
            <a:r>
              <a:rPr lang="en-US" dirty="0"/>
              <a:t>This way you can begin to assemble your questions and synthesize the information as you slowly approach the exam. </a:t>
            </a:r>
          </a:p>
          <a:p>
            <a:pPr lvl="0"/>
            <a:endParaRPr lang="en-US" dirty="0"/>
          </a:p>
          <a:p>
            <a:pPr marL="178027" indent="-178027">
              <a:buFont typeface="Arial" panose="020B0604020202020204" pitchFamily="34" charset="0"/>
              <a:buChar char="•"/>
            </a:pPr>
            <a:r>
              <a:rPr lang="en-US" dirty="0"/>
              <a:t>Studying consistently in chunks or blocks of time will boost your ability to commit the information into long-term memory and avoid ‘cramming it’ right before the exam.</a:t>
            </a:r>
            <a:br>
              <a:rPr lang="en-US" dirty="0"/>
            </a:br>
            <a:endParaRPr lang="en-US" dirty="0"/>
          </a:p>
          <a:p>
            <a:pPr marL="178027" indent="-178027">
              <a:buFont typeface="Arial" panose="020B0604020202020204" pitchFamily="34" charset="0"/>
              <a:buChar char="•"/>
            </a:pPr>
            <a:r>
              <a:rPr lang="en-US" dirty="0"/>
              <a:t>Also try to create study tools and aids (charts, concepts maps, diagrams, etc.) as you review the lectures. These tools can come in handy when the exam is near. </a:t>
            </a:r>
          </a:p>
          <a:p>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65</a:t>
            </a:fld>
            <a:endParaRPr lang="en-US"/>
          </a:p>
        </p:txBody>
      </p:sp>
    </p:spTree>
    <p:extLst>
      <p:ext uri="{BB962C8B-B14F-4D97-AF65-F5344CB8AC3E}">
        <p14:creationId xmlns:p14="http://schemas.microsoft.com/office/powerpoint/2010/main" val="1180121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panose="020B0604020202020204" pitchFamily="34" charset="0"/>
              <a:buChar char="•"/>
            </a:pPr>
            <a:r>
              <a:rPr lang="en-US" dirty="0"/>
              <a:t>The upside down triangle is called Bloom’s Taxonomy. </a:t>
            </a:r>
          </a:p>
          <a:p>
            <a:pPr lvl="0"/>
            <a:endParaRPr lang="en-US" dirty="0"/>
          </a:p>
          <a:p>
            <a:pPr marL="178027" indent="-178027">
              <a:buFont typeface="Arial" panose="020B0604020202020204" pitchFamily="34" charset="0"/>
              <a:buChar char="•"/>
            </a:pPr>
            <a:r>
              <a:rPr lang="en-US" dirty="0"/>
              <a:t>While you may be unfamiliar with this graphic, your professor’s are not. </a:t>
            </a:r>
          </a:p>
          <a:p>
            <a:pPr lvl="0"/>
            <a:endParaRPr lang="en-US" dirty="0"/>
          </a:p>
          <a:p>
            <a:pPr marL="178027" indent="-178027">
              <a:buFont typeface="Arial" panose="020B0604020202020204" pitchFamily="34" charset="0"/>
              <a:buChar char="•"/>
            </a:pPr>
            <a:r>
              <a:rPr lang="en-US" dirty="0"/>
              <a:t>Test-makers use this model to develop questions to test how well you know the material.</a:t>
            </a:r>
            <a:br>
              <a:rPr lang="en-US" dirty="0"/>
            </a:br>
            <a:endParaRPr lang="en-US" dirty="0"/>
          </a:p>
          <a:p>
            <a:pPr marL="178027" indent="-178027">
              <a:buFont typeface="Arial" panose="020B0604020202020204" pitchFamily="34" charset="0"/>
              <a:buChar char="•"/>
            </a:pPr>
            <a:r>
              <a:rPr lang="en-US" dirty="0"/>
              <a:t>Most of the questions you’ll be asked will be testing your ability to know, comprehend, apply and analyze. </a:t>
            </a:r>
          </a:p>
          <a:p>
            <a:pPr lvl="0"/>
            <a:endParaRPr lang="en-US" dirty="0"/>
          </a:p>
          <a:p>
            <a:pPr marL="178027" indent="-178027">
              <a:buFont typeface="Arial" panose="020B0604020202020204" pitchFamily="34" charset="0"/>
              <a:buChar char="•"/>
            </a:pPr>
            <a:r>
              <a:rPr lang="en-US" dirty="0"/>
              <a:t>This means you have to study and know the material in a deeper and more meaningful manner. </a:t>
            </a:r>
          </a:p>
          <a:p>
            <a:pPr lvl="0"/>
            <a:endParaRPr lang="en-US" dirty="0"/>
          </a:p>
          <a:p>
            <a:pPr marL="178027" indent="-178027">
              <a:buFont typeface="Arial" panose="020B0604020202020204" pitchFamily="34" charset="0"/>
              <a:buChar char="•"/>
            </a:pPr>
            <a:r>
              <a:rPr lang="en-US" dirty="0"/>
              <a:t>This is why many nursing questions are case studies, they’re assessing how you would apply what you’ve learned in a real-life scenarios. </a:t>
            </a:r>
          </a:p>
          <a:p>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66</a:t>
            </a:fld>
            <a:endParaRPr lang="en-US"/>
          </a:p>
        </p:txBody>
      </p:sp>
    </p:spTree>
    <p:extLst>
      <p:ext uri="{BB962C8B-B14F-4D97-AF65-F5344CB8AC3E}">
        <p14:creationId xmlns:p14="http://schemas.microsoft.com/office/powerpoint/2010/main" val="2371214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panose="020B0604020202020204" pitchFamily="34" charset="0"/>
              <a:buChar char="•"/>
            </a:pPr>
            <a:r>
              <a:rPr lang="en-US" dirty="0"/>
              <a:t>Now we shift our focus to the process of taking an exam. </a:t>
            </a:r>
          </a:p>
          <a:p>
            <a:pPr lvl="0"/>
            <a:endParaRPr lang="en-US" dirty="0"/>
          </a:p>
          <a:p>
            <a:pPr marL="178027" indent="-178027">
              <a:buFont typeface="Arial" panose="020B0604020202020204" pitchFamily="34" charset="0"/>
              <a:buChar char="•"/>
            </a:pPr>
            <a:r>
              <a:rPr lang="en-US" dirty="0"/>
              <a:t>Many of the strategies I will discuss have to do with being able to narrow down the answer choices in a </a:t>
            </a:r>
          </a:p>
          <a:p>
            <a:r>
              <a:rPr lang="en-US" dirty="0"/>
              <a:t>MC test to the BEST answer. </a:t>
            </a:r>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67</a:t>
            </a:fld>
            <a:endParaRPr lang="en-US"/>
          </a:p>
        </p:txBody>
      </p:sp>
    </p:spTree>
    <p:extLst>
      <p:ext uri="{BB962C8B-B14F-4D97-AF65-F5344CB8AC3E}">
        <p14:creationId xmlns:p14="http://schemas.microsoft.com/office/powerpoint/2010/main" val="4120492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panose="020B0604020202020204" pitchFamily="34" charset="0"/>
              <a:buChar char="•"/>
            </a:pPr>
            <a:r>
              <a:rPr lang="en-US" dirty="0"/>
              <a:t>One of the most important factors when approaching a MCE is to closely read the stem. </a:t>
            </a:r>
          </a:p>
          <a:p>
            <a:pPr lvl="0"/>
            <a:endParaRPr lang="en-US" dirty="0"/>
          </a:p>
          <a:p>
            <a:pPr marL="178027" indent="-178027">
              <a:buFont typeface="Arial" panose="020B0604020202020204" pitchFamily="34" charset="0"/>
              <a:buChar char="•"/>
            </a:pPr>
            <a:r>
              <a:rPr lang="en-US" dirty="0"/>
              <a:t>Consciously read the question and then think of the answer in your head before you analyze the provided answers. </a:t>
            </a:r>
          </a:p>
          <a:p>
            <a:endParaRPr lang="en-US" dirty="0"/>
          </a:p>
          <a:p>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68</a:t>
            </a:fld>
            <a:endParaRPr lang="en-US"/>
          </a:p>
        </p:txBody>
      </p:sp>
    </p:spTree>
    <p:extLst>
      <p:ext uri="{BB962C8B-B14F-4D97-AF65-F5344CB8AC3E}">
        <p14:creationId xmlns:p14="http://schemas.microsoft.com/office/powerpoint/2010/main" val="36752684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defTabSz="465887" eaLnBrk="1" fontAlgn="auto" hangingPunct="1">
              <a:spcBef>
                <a:spcPts val="0"/>
              </a:spcBef>
              <a:spcAft>
                <a:spcPts val="0"/>
              </a:spcAft>
              <a:buFont typeface="Arial" panose="020B0604020202020204" pitchFamily="34" charset="0"/>
              <a:buChar char="•"/>
              <a:defRPr/>
            </a:pPr>
            <a:r>
              <a:rPr lang="en-US" dirty="0"/>
              <a:t>The following ten strategies are common signifiers in MC questions that can help eliminate incorrect answer choices in order to narrow down the correct answer</a:t>
            </a:r>
          </a:p>
          <a:p>
            <a:pPr marL="178027" indent="-17802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69</a:t>
            </a:fld>
            <a:endParaRPr lang="en-US"/>
          </a:p>
        </p:txBody>
      </p:sp>
    </p:spTree>
    <p:extLst>
      <p:ext uri="{BB962C8B-B14F-4D97-AF65-F5344CB8AC3E}">
        <p14:creationId xmlns:p14="http://schemas.microsoft.com/office/powerpoint/2010/main" val="4280355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02E666-C731-BC47-9584-F0828BE0C40E}" type="slidenum">
              <a:rPr lang="en-US" smtClean="0"/>
              <a:pPr>
                <a:defRPr/>
              </a:pPr>
              <a:t>4</a:t>
            </a:fld>
            <a:endParaRPr lang="en-US"/>
          </a:p>
        </p:txBody>
      </p:sp>
    </p:spTree>
    <p:extLst>
      <p:ext uri="{BB962C8B-B14F-4D97-AF65-F5344CB8AC3E}">
        <p14:creationId xmlns:p14="http://schemas.microsoft.com/office/powerpoint/2010/main" val="22295079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1CAED8-A2D7-9844-A9E8-1212CBD8FD72}" type="slidenum">
              <a:rPr lang="en-US" smtClean="0"/>
              <a:t>70</a:t>
            </a:fld>
            <a:endParaRPr lang="en-US"/>
          </a:p>
        </p:txBody>
      </p:sp>
    </p:spTree>
    <p:extLst>
      <p:ext uri="{BB962C8B-B14F-4D97-AF65-F5344CB8AC3E}">
        <p14:creationId xmlns:p14="http://schemas.microsoft.com/office/powerpoint/2010/main" val="4116602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panose="020B0604020202020204" pitchFamily="34" charset="0"/>
              <a:buChar char="•"/>
            </a:pPr>
            <a:r>
              <a:rPr lang="en-US" dirty="0"/>
              <a:t>always be conscious of time.</a:t>
            </a:r>
          </a:p>
          <a:p>
            <a:r>
              <a:rPr lang="en-US" dirty="0"/>
              <a:t> </a:t>
            </a:r>
          </a:p>
          <a:p>
            <a:pPr marL="178027" indent="-178027">
              <a:buFont typeface="Arial" panose="020B0604020202020204" pitchFamily="34" charset="0"/>
              <a:buChar char="•"/>
            </a:pPr>
            <a:r>
              <a:rPr lang="en-US" dirty="0"/>
              <a:t>Avoid spending an exorbitant amount of time on a single question. </a:t>
            </a:r>
          </a:p>
          <a:p>
            <a:pPr lvl="0"/>
            <a:endParaRPr lang="en-US" dirty="0"/>
          </a:p>
          <a:p>
            <a:pPr marL="178027" indent="-178027">
              <a:buFont typeface="Arial" panose="020B0604020202020204" pitchFamily="34" charset="0"/>
              <a:buChar char="•"/>
            </a:pPr>
            <a:r>
              <a:rPr lang="en-US" dirty="0"/>
              <a:t>Try to allot an equal amount of time for each question so you can finish the exam. </a:t>
            </a:r>
          </a:p>
          <a:p>
            <a:pPr lvl="0"/>
            <a:endParaRPr lang="en-US" dirty="0"/>
          </a:p>
          <a:p>
            <a:pPr marL="178027" indent="-178027">
              <a:buFont typeface="Arial" panose="020B0604020202020204" pitchFamily="34" charset="0"/>
              <a:buChar char="•"/>
            </a:pPr>
            <a:r>
              <a:rPr lang="en-US" dirty="0"/>
              <a:t>Do not hesitate to star and skip questions as needed. </a:t>
            </a:r>
            <a:br>
              <a:rPr lang="en-US" dirty="0"/>
            </a:br>
            <a:endParaRPr lang="en-US" dirty="0"/>
          </a:p>
          <a:p>
            <a:pPr marL="178027" indent="-178027">
              <a:buFont typeface="Arial" panose="020B0604020202020204" pitchFamily="34" charset="0"/>
              <a:buChar char="•"/>
            </a:pPr>
            <a:r>
              <a:rPr lang="en-US" dirty="0"/>
              <a:t>Be careful when changing answers: sometimes our reasons for changing an answer when reviewing an exam are not as logical as when we first answer them. </a:t>
            </a:r>
          </a:p>
          <a:p>
            <a:pPr lvl="0"/>
            <a:endParaRPr lang="en-US" dirty="0"/>
          </a:p>
          <a:p>
            <a:pPr marL="178027" indent="-178027">
              <a:buFont typeface="Arial" panose="020B0604020202020204" pitchFamily="34" charset="0"/>
              <a:buChar char="•"/>
            </a:pPr>
            <a:r>
              <a:rPr lang="en-US" dirty="0"/>
              <a:t>If you change an answer make sure you have good reason that is based on the content of material, not necessarily your instincts. </a:t>
            </a:r>
          </a:p>
          <a:p>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71</a:t>
            </a:fld>
            <a:endParaRPr lang="en-US"/>
          </a:p>
        </p:txBody>
      </p:sp>
    </p:spTree>
    <p:extLst>
      <p:ext uri="{BB962C8B-B14F-4D97-AF65-F5344CB8AC3E}">
        <p14:creationId xmlns:p14="http://schemas.microsoft.com/office/powerpoint/2010/main" val="1646686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CB8F692-E944-4762-BDB3-F7036C776E5F}" type="slidenum">
              <a:rPr lang="en-US" smtClean="0"/>
              <a:pPr>
                <a:defRPr/>
              </a:pPr>
              <a:t>73</a:t>
            </a:fld>
            <a:endParaRPr lang="en-US" dirty="0"/>
          </a:p>
        </p:txBody>
      </p:sp>
    </p:spTree>
    <p:extLst>
      <p:ext uri="{BB962C8B-B14F-4D97-AF65-F5344CB8AC3E}">
        <p14:creationId xmlns:p14="http://schemas.microsoft.com/office/powerpoint/2010/main" val="2439998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panose="020B0604020202020204" pitchFamily="34" charset="0"/>
              <a:buChar char="•"/>
            </a:pPr>
            <a:r>
              <a:rPr lang="en-US" dirty="0"/>
              <a:t>Many successful students that I have worked with have found value in allowing themselves to engage in a peaceful and enjoyable activity prior</a:t>
            </a:r>
            <a:r>
              <a:rPr lang="en-US" baseline="0" dirty="0"/>
              <a:t> to an exam, such as</a:t>
            </a:r>
            <a:endParaRPr lang="en-US" dirty="0"/>
          </a:p>
          <a:p>
            <a:pPr marL="178027" indent="-178027">
              <a:buFont typeface="Arial" panose="020B0604020202020204" pitchFamily="34" charset="0"/>
              <a:buChar char="•"/>
            </a:pPr>
            <a:endParaRPr lang="en-US" dirty="0"/>
          </a:p>
          <a:p>
            <a:pPr marL="178027" indent="-178027">
              <a:buFont typeface="Arial" panose="020B0604020202020204" pitchFamily="34" charset="0"/>
              <a:buChar char="•"/>
            </a:pPr>
            <a:r>
              <a:rPr lang="en-US" dirty="0"/>
              <a:t>…going for a walk, having a special meal, exercise,</a:t>
            </a:r>
            <a:r>
              <a:rPr lang="en-US" baseline="0" dirty="0"/>
              <a:t> </a:t>
            </a:r>
            <a:r>
              <a:rPr lang="en-US" dirty="0"/>
              <a:t>yoga,</a:t>
            </a:r>
            <a:r>
              <a:rPr lang="en-US" baseline="0" dirty="0"/>
              <a:t> or listening to music</a:t>
            </a:r>
            <a:endParaRPr lang="en-US" dirty="0"/>
          </a:p>
          <a:p>
            <a:pPr lvl="0"/>
            <a:endParaRPr lang="en-US" dirty="0"/>
          </a:p>
          <a:p>
            <a:pPr marL="178027" indent="-178027">
              <a:buFont typeface="Arial" panose="020B0604020202020204" pitchFamily="34" charset="0"/>
              <a:buChar char="•"/>
            </a:pPr>
            <a:r>
              <a:rPr lang="en-US" dirty="0"/>
              <a:t>Some students</a:t>
            </a:r>
            <a:r>
              <a:rPr lang="en-US" baseline="0" dirty="0"/>
              <a:t> I’ve worked have </a:t>
            </a:r>
            <a:r>
              <a:rPr lang="en-US" dirty="0"/>
              <a:t>found studying late the night before or first thing the morning of, exhausts them and in many cases adds to their stress and anxiety.</a:t>
            </a:r>
          </a:p>
          <a:p>
            <a:pPr lvl="0"/>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74</a:t>
            </a:fld>
            <a:endParaRPr lang="en-US"/>
          </a:p>
        </p:txBody>
      </p:sp>
    </p:spTree>
    <p:extLst>
      <p:ext uri="{BB962C8B-B14F-4D97-AF65-F5344CB8AC3E}">
        <p14:creationId xmlns:p14="http://schemas.microsoft.com/office/powerpoint/2010/main" val="323425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027" indent="-178027">
              <a:buFont typeface="Arial" panose="020B0604020202020204" pitchFamily="34" charset="0"/>
              <a:buChar char="•"/>
            </a:pPr>
            <a:r>
              <a:rPr lang="en-US" dirty="0"/>
              <a:t>Many successful students that I have worked with have found value in allowing themselves to engage in a peaceful and enjoyable activity prior</a:t>
            </a:r>
            <a:r>
              <a:rPr lang="en-US" baseline="0" dirty="0"/>
              <a:t> to an exam, such as</a:t>
            </a:r>
            <a:endParaRPr lang="en-US" dirty="0"/>
          </a:p>
          <a:p>
            <a:pPr marL="178027" indent="-178027">
              <a:buFont typeface="Arial" panose="020B0604020202020204" pitchFamily="34" charset="0"/>
              <a:buChar char="•"/>
            </a:pPr>
            <a:endParaRPr lang="en-US" dirty="0"/>
          </a:p>
          <a:p>
            <a:pPr marL="178027" indent="-178027">
              <a:buFont typeface="Arial" panose="020B0604020202020204" pitchFamily="34" charset="0"/>
              <a:buChar char="•"/>
            </a:pPr>
            <a:r>
              <a:rPr lang="en-US" dirty="0"/>
              <a:t>…going for a walk, having a special meal, exercise,</a:t>
            </a:r>
            <a:r>
              <a:rPr lang="en-US" baseline="0" dirty="0"/>
              <a:t> </a:t>
            </a:r>
            <a:r>
              <a:rPr lang="en-US" dirty="0"/>
              <a:t>yoga,</a:t>
            </a:r>
            <a:r>
              <a:rPr lang="en-US" baseline="0" dirty="0"/>
              <a:t> or listening to music</a:t>
            </a:r>
            <a:endParaRPr lang="en-US" dirty="0"/>
          </a:p>
          <a:p>
            <a:pPr lvl="0"/>
            <a:endParaRPr lang="en-US" dirty="0"/>
          </a:p>
          <a:p>
            <a:pPr marL="178027" indent="-178027">
              <a:buFont typeface="Arial" panose="020B0604020202020204" pitchFamily="34" charset="0"/>
              <a:buChar char="•"/>
            </a:pPr>
            <a:r>
              <a:rPr lang="en-US" dirty="0"/>
              <a:t>Some students</a:t>
            </a:r>
            <a:r>
              <a:rPr lang="en-US" baseline="0" dirty="0"/>
              <a:t> I’ve worked have </a:t>
            </a:r>
            <a:r>
              <a:rPr lang="en-US" dirty="0"/>
              <a:t>found studying late the night before or first thing the morning of, exhausts them and in many cases adds to their stress and anxiety.</a:t>
            </a:r>
          </a:p>
          <a:p>
            <a:pPr lvl="0"/>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75</a:t>
            </a:fld>
            <a:endParaRPr lang="en-US"/>
          </a:p>
        </p:txBody>
      </p:sp>
    </p:spTree>
    <p:extLst>
      <p:ext uri="{BB962C8B-B14F-4D97-AF65-F5344CB8AC3E}">
        <p14:creationId xmlns:p14="http://schemas.microsoft.com/office/powerpoint/2010/main" val="856041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1CAED8-A2D7-9844-A9E8-1212CBD8FD72}" type="slidenum">
              <a:rPr lang="en-US" smtClean="0"/>
              <a:t>76</a:t>
            </a:fld>
            <a:endParaRPr lang="en-US"/>
          </a:p>
        </p:txBody>
      </p:sp>
    </p:spTree>
    <p:extLst>
      <p:ext uri="{BB962C8B-B14F-4D97-AF65-F5344CB8AC3E}">
        <p14:creationId xmlns:p14="http://schemas.microsoft.com/office/powerpoint/2010/main" val="414617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1CAED8-A2D7-9844-A9E8-1212CBD8FD72}" type="slidenum">
              <a:rPr lang="en-US" smtClean="0"/>
              <a:t>85</a:t>
            </a:fld>
            <a:endParaRPr lang="en-US"/>
          </a:p>
        </p:txBody>
      </p:sp>
    </p:spTree>
    <p:extLst>
      <p:ext uri="{BB962C8B-B14F-4D97-AF65-F5344CB8AC3E}">
        <p14:creationId xmlns:p14="http://schemas.microsoft.com/office/powerpoint/2010/main" val="1792189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Ethan Wasserman and I am the assistant director for accessibility and academic success. I work with Jim to provide academic support for students and I help with anything related to accessibility. Today I will be going over how to request accommodations. </a:t>
            </a:r>
          </a:p>
        </p:txBody>
      </p:sp>
      <p:sp>
        <p:nvSpPr>
          <p:cNvPr id="4" name="Slide Number Placeholder 3"/>
          <p:cNvSpPr>
            <a:spLocks noGrp="1"/>
          </p:cNvSpPr>
          <p:nvPr>
            <p:ph type="sldNum" sz="quarter" idx="5"/>
          </p:nvPr>
        </p:nvSpPr>
        <p:spPr/>
        <p:txBody>
          <a:bodyPr/>
          <a:lstStyle/>
          <a:p>
            <a:pPr>
              <a:defRPr/>
            </a:pPr>
            <a:fld id="{DF02E666-C731-BC47-9584-F0828BE0C40E}" type="slidenum">
              <a:rPr lang="en-US" smtClean="0"/>
              <a:pPr>
                <a:defRPr/>
              </a:pPr>
              <a:t>8</a:t>
            </a:fld>
            <a:endParaRPr lang="en-US"/>
          </a:p>
        </p:txBody>
      </p:sp>
    </p:spTree>
    <p:extLst>
      <p:ext uri="{BB962C8B-B14F-4D97-AF65-F5344CB8AC3E}">
        <p14:creationId xmlns:p14="http://schemas.microsoft.com/office/powerpoint/2010/main" val="3626801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F507E-8D4D-BE68-BA24-A0B23FAC5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76E6B-74E4-6B3B-B2D1-B1F8D2C79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5ECAF-B743-9BFF-DFFC-DA0DB8FB4327}"/>
              </a:ext>
            </a:extLst>
          </p:cNvPr>
          <p:cNvSpPr>
            <a:spLocks noGrp="1"/>
          </p:cNvSpPr>
          <p:nvPr>
            <p:ph type="body" idx="1"/>
          </p:nvPr>
        </p:nvSpPr>
        <p:spPr/>
        <p:txBody>
          <a:bodyPr/>
          <a:lstStyle/>
          <a:p>
            <a:r>
              <a:rPr lang="en-US" dirty="0"/>
              <a:t>Accommodations are for those who have a disability, this could be a diagnosis that is new, old, temporary, or chronic. To start an accommodation request, go to Jefferson.edu/accommodations and then click on the link in the center of the page that says “accommodation request” When making an accommodation request, you should include documentation from an appropriate medical provider that supports your diagnosis. If you don’t have supporting documentation that’s okay. You can still make a request. There is a medical intake form in the form section that you can have your provide fill out. If you are having trouble getting a diagnosis feel free to email me and we might be able to help you find a medical provider. You can read more on what we are looking for in documentation in the documentation standards section. </a:t>
            </a:r>
          </a:p>
        </p:txBody>
      </p:sp>
      <p:sp>
        <p:nvSpPr>
          <p:cNvPr id="4" name="Slide Number Placeholder 3">
            <a:extLst>
              <a:ext uri="{FF2B5EF4-FFF2-40B4-BE49-F238E27FC236}">
                <a16:creationId xmlns:a16="http://schemas.microsoft.com/office/drawing/2014/main" id="{29780C67-D9E0-2508-C11D-46FE80085497}"/>
              </a:ext>
            </a:extLst>
          </p:cNvPr>
          <p:cNvSpPr>
            <a:spLocks noGrp="1"/>
          </p:cNvSpPr>
          <p:nvPr>
            <p:ph type="sldNum" sz="quarter" idx="10"/>
          </p:nvPr>
        </p:nvSpPr>
        <p:spPr/>
        <p:txBody>
          <a:bodyPr/>
          <a:lstStyle/>
          <a:p>
            <a:fld id="{B61CAED8-A2D7-9844-A9E8-1212CBD8FD72}" type="slidenum">
              <a:rPr lang="en-US" smtClean="0"/>
              <a:t>9</a:t>
            </a:fld>
            <a:endParaRPr lang="en-US"/>
          </a:p>
        </p:txBody>
      </p:sp>
    </p:spTree>
    <p:extLst>
      <p:ext uri="{BB962C8B-B14F-4D97-AF65-F5344CB8AC3E}">
        <p14:creationId xmlns:p14="http://schemas.microsoft.com/office/powerpoint/2010/main" val="249584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02E666-C731-BC47-9584-F0828BE0C40E}" type="slidenum">
              <a:rPr lang="en-US" smtClean="0"/>
              <a:pPr>
                <a:defRPr/>
              </a:pPr>
              <a:t>16</a:t>
            </a:fld>
            <a:endParaRPr lang="en-US"/>
          </a:p>
        </p:txBody>
      </p:sp>
    </p:spTree>
    <p:extLst>
      <p:ext uri="{BB962C8B-B14F-4D97-AF65-F5344CB8AC3E}">
        <p14:creationId xmlns:p14="http://schemas.microsoft.com/office/powerpoint/2010/main" val="1701414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Again, the emphasis here is on the value of effortful practice with new learning, repeated over time– trying to demonstrate recall, solve problems, answer questions, or use new information – and then using feedback from these efforts to inform study and review. Evidence indicates that such spaced, effortful practice and correction based on feedback leads to more learning and better long-term retention and flexibility of recall and use (use baseball example). Handouts – again – key lessons from – kind of like what we already have but simpler</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57066" indent="-291179">
              <a:defRPr>
                <a:solidFill>
                  <a:schemeClr val="tx1"/>
                </a:solidFill>
                <a:latin typeface="Trebuchet MS" panose="020B0603020202020204" pitchFamily="34" charset="0"/>
                <a:cs typeface="Arial" panose="020B0604020202020204" pitchFamily="34" charset="0"/>
              </a:defRPr>
            </a:lvl2pPr>
            <a:lvl3pPr marL="1164717" indent="-232943">
              <a:defRPr>
                <a:solidFill>
                  <a:schemeClr val="tx1"/>
                </a:solidFill>
                <a:latin typeface="Trebuchet MS" panose="020B0603020202020204" pitchFamily="34" charset="0"/>
                <a:cs typeface="Arial" panose="020B0604020202020204" pitchFamily="34" charset="0"/>
              </a:defRPr>
            </a:lvl3pPr>
            <a:lvl4pPr marL="1630604" indent="-232943">
              <a:defRPr>
                <a:solidFill>
                  <a:schemeClr val="tx1"/>
                </a:solidFill>
                <a:latin typeface="Trebuchet MS" panose="020B0603020202020204" pitchFamily="34" charset="0"/>
                <a:cs typeface="Arial" panose="020B0604020202020204" pitchFamily="34" charset="0"/>
              </a:defRPr>
            </a:lvl4pPr>
            <a:lvl5pPr marL="2096491" indent="-232943">
              <a:defRPr>
                <a:solidFill>
                  <a:schemeClr val="tx1"/>
                </a:solidFill>
                <a:latin typeface="Trebuchet MS" panose="020B0603020202020204" pitchFamily="34" charset="0"/>
                <a:cs typeface="Arial" panose="020B0604020202020204" pitchFamily="34" charset="0"/>
              </a:defRPr>
            </a:lvl5pPr>
            <a:lvl6pPr marL="2562377" indent="-232943" defTabSz="46588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3028264" indent="-232943" defTabSz="46588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94151" indent="-232943" defTabSz="46588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960038" indent="-232943" defTabSz="465887"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fld id="{06F14B2B-F413-4EFA-840B-EAC75214CB96}" type="slidenum">
              <a:rPr lang="en-US" altLang="en-US" smtClean="0">
                <a:latin typeface="Calibri" panose="020F0502020204030204" pitchFamily="34" charset="0"/>
              </a:rPr>
              <a:pPr/>
              <a:t>29</a:t>
            </a:fld>
            <a:endParaRPr lang="en-US" altLang="en-US">
              <a:latin typeface="Calibri" panose="020F0502020204030204" pitchFamily="34" charset="0"/>
            </a:endParaRPr>
          </a:p>
        </p:txBody>
      </p:sp>
    </p:spTree>
    <p:extLst>
      <p:ext uri="{BB962C8B-B14F-4D97-AF65-F5344CB8AC3E}">
        <p14:creationId xmlns:p14="http://schemas.microsoft.com/office/powerpoint/2010/main" val="1334225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02E666-C731-BC47-9584-F0828BE0C40E}" type="slidenum">
              <a:rPr lang="en-US" smtClean="0"/>
              <a:pPr>
                <a:defRPr/>
              </a:pPr>
              <a:t>30</a:t>
            </a:fld>
            <a:endParaRPr lang="en-US"/>
          </a:p>
        </p:txBody>
      </p:sp>
    </p:spTree>
    <p:extLst>
      <p:ext uri="{BB962C8B-B14F-4D97-AF65-F5344CB8AC3E}">
        <p14:creationId xmlns:p14="http://schemas.microsoft.com/office/powerpoint/2010/main" val="3668784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that challenging recall and understanding</a:t>
            </a:r>
            <a:r>
              <a:rPr lang="en-US" baseline="0" dirty="0"/>
              <a:t> with higher order tasks is the best way to reinforce and develop recall and understanding and deepen retention. Do it early and often, in a variety of ways</a:t>
            </a:r>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32</a:t>
            </a:fld>
            <a:endParaRPr lang="en-US"/>
          </a:p>
        </p:txBody>
      </p:sp>
    </p:spTree>
    <p:extLst>
      <p:ext uri="{BB962C8B-B14F-4D97-AF65-F5344CB8AC3E}">
        <p14:creationId xmlns:p14="http://schemas.microsoft.com/office/powerpoint/2010/main" val="871514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still needs to do some work becoming familiar with new material, developing a foundation of understanding</a:t>
            </a:r>
            <a:r>
              <a:rPr lang="en-US" baseline="0" dirty="0"/>
              <a:t> and memory, but the shift described here involves doing that work over a shorter period of time and moving more quickly to work that is practice-based, question-based and intended to test recall, understanding and ability to apply… This effort-filled work provides feedback on what to study – study that then leads to more self-testing</a:t>
            </a:r>
            <a:endParaRPr lang="en-US" dirty="0"/>
          </a:p>
        </p:txBody>
      </p:sp>
      <p:sp>
        <p:nvSpPr>
          <p:cNvPr id="4" name="Slide Number Placeholder 3"/>
          <p:cNvSpPr>
            <a:spLocks noGrp="1"/>
          </p:cNvSpPr>
          <p:nvPr>
            <p:ph type="sldNum" sz="quarter" idx="10"/>
          </p:nvPr>
        </p:nvSpPr>
        <p:spPr/>
        <p:txBody>
          <a:bodyPr/>
          <a:lstStyle/>
          <a:p>
            <a:fld id="{B61CAED8-A2D7-9844-A9E8-1212CBD8FD72}" type="slidenum">
              <a:rPr lang="en-US" smtClean="0"/>
              <a:t>33</a:t>
            </a:fld>
            <a:endParaRPr lang="en-US"/>
          </a:p>
        </p:txBody>
      </p:sp>
    </p:spTree>
    <p:extLst>
      <p:ext uri="{BB962C8B-B14F-4D97-AF65-F5344CB8AC3E}">
        <p14:creationId xmlns:p14="http://schemas.microsoft.com/office/powerpoint/2010/main" val="2090709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268142099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14762042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63644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400187998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729739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250003105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smtClean="0"/>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421465440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smtClean="0"/>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340795862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50AED7-F004-194E-98E7-013AC7D06142}"/>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0" name="Title 1">
            <a:extLst>
              <a:ext uri="{FF2B5EF4-FFF2-40B4-BE49-F238E27FC236}">
                <a16:creationId xmlns:a16="http://schemas.microsoft.com/office/drawing/2014/main" id="{D83DB5A3-A53B-F944-AB4B-13BC5A9260C9}"/>
              </a:ext>
            </a:extLst>
          </p:cNvPr>
          <p:cNvSpPr>
            <a:spLocks noGrp="1"/>
          </p:cNvSpPr>
          <p:nvPr>
            <p:ph type="ctrTitle" hasCustomPrompt="1"/>
          </p:nvPr>
        </p:nvSpPr>
        <p:spPr>
          <a:xfrm>
            <a:off x="1654340" y="802251"/>
            <a:ext cx="5444983" cy="2085975"/>
          </a:xfrm>
          <a:prstGeom prst="rect">
            <a:avLst/>
          </a:prstGeom>
        </p:spPr>
        <p:txBody>
          <a:bodyPr anchor="b">
            <a:normAutofit/>
          </a:bodyPr>
          <a:lstStyle>
            <a:lvl1pPr algn="l">
              <a:defRPr sz="4500" spc="-75" baseline="0">
                <a:solidFill>
                  <a:srgbClr val="ECE819"/>
                </a:solidFill>
                <a:latin typeface="Trebuchet MS" panose="020B0703020202090204" pitchFamily="34" charset="0"/>
              </a:defRPr>
            </a:lvl1pPr>
          </a:lstStyle>
          <a:p>
            <a:r>
              <a:rPr lang="en-US" dirty="0"/>
              <a:t>CLICK TO EDIT MASTER TITLE</a:t>
            </a:r>
            <a:br>
              <a:rPr lang="en-US" dirty="0"/>
            </a:br>
            <a:r>
              <a:rPr lang="en-US" dirty="0"/>
              <a:t>STYLE</a:t>
            </a:r>
          </a:p>
        </p:txBody>
      </p:sp>
      <p:sp>
        <p:nvSpPr>
          <p:cNvPr id="11" name="Subtitle 2">
            <a:extLst>
              <a:ext uri="{FF2B5EF4-FFF2-40B4-BE49-F238E27FC236}">
                <a16:creationId xmlns:a16="http://schemas.microsoft.com/office/drawing/2014/main" id="{C999FB9A-6EC4-024F-B581-81FBDB2F5CB8}"/>
              </a:ext>
            </a:extLst>
          </p:cNvPr>
          <p:cNvSpPr>
            <a:spLocks noGrp="1"/>
          </p:cNvSpPr>
          <p:nvPr>
            <p:ph type="subTitle" idx="1"/>
          </p:nvPr>
        </p:nvSpPr>
        <p:spPr>
          <a:xfrm>
            <a:off x="1654339" y="3143250"/>
            <a:ext cx="2720342" cy="732069"/>
          </a:xfrm>
          <a:prstGeom prst="rect">
            <a:avLst/>
          </a:prstGeom>
        </p:spPr>
        <p:txBody>
          <a:bodyPr wrap="square" numCol="1" spcCol="548640" anchor="t">
            <a:noAutofit/>
          </a:bodyPr>
          <a:lstStyle>
            <a:lvl1pPr marL="0" marR="0" indent="0" algn="l" defTabSz="685817" rtl="0" eaLnBrk="1" fontAlgn="auto" latinLnBrk="0" hangingPunct="1">
              <a:lnSpc>
                <a:spcPct val="90000"/>
              </a:lnSpc>
              <a:spcBef>
                <a:spcPts val="900"/>
              </a:spcBef>
              <a:spcAft>
                <a:spcPts val="0"/>
              </a:spcAft>
              <a:buClr>
                <a:schemeClr val="accent1"/>
              </a:buClr>
              <a:buSzTx/>
              <a:buFont typeface="Wingdings 2" pitchFamily="18" charset="2"/>
              <a:buNone/>
              <a:tabLst/>
              <a:defRPr sz="1950" b="0" cap="none" spc="0" baseline="0">
                <a:solidFill>
                  <a:schemeClr val="bg1"/>
                </a:solidFill>
                <a:latin typeface="Trebuchet MS" panose="020B0703020202090204" pitchFamily="34" charset="0"/>
              </a:defRPr>
            </a:lvl1pPr>
            <a:lvl2pPr marL="342909" indent="0" algn="ctr">
              <a:buNone/>
              <a:defRPr sz="1650"/>
            </a:lvl2pPr>
            <a:lvl3pPr marL="685817" indent="0" algn="ctr">
              <a:buNone/>
              <a:defRPr sz="1650"/>
            </a:lvl3pPr>
            <a:lvl4pPr marL="1028726" indent="0" algn="ctr">
              <a:buNone/>
              <a:defRPr sz="1500"/>
            </a:lvl4pPr>
            <a:lvl5pPr marL="1371634" indent="0" algn="ctr">
              <a:buNone/>
              <a:defRPr sz="1500"/>
            </a:lvl5pPr>
            <a:lvl6pPr marL="1714544" indent="0" algn="ctr">
              <a:buNone/>
              <a:defRPr sz="1500"/>
            </a:lvl6pPr>
            <a:lvl7pPr marL="2057451" indent="0" algn="ctr">
              <a:buNone/>
              <a:defRPr sz="1500"/>
            </a:lvl7pPr>
            <a:lvl8pPr marL="2400360" indent="0" algn="ctr">
              <a:buNone/>
              <a:defRPr sz="1500"/>
            </a:lvl8pPr>
            <a:lvl9pPr marL="2743269" indent="0" algn="ctr">
              <a:buNone/>
              <a:defRPr sz="1500"/>
            </a:lvl9pPr>
          </a:lstStyle>
          <a:p>
            <a:pPr marL="0" marR="0" lvl="0" indent="0" algn="l" defTabSz="685817" rtl="0" eaLnBrk="1" fontAlgn="auto" latinLnBrk="0" hangingPunct="1">
              <a:lnSpc>
                <a:spcPct val="90000"/>
              </a:lnSpc>
              <a:spcBef>
                <a:spcPts val="900"/>
              </a:spcBef>
              <a:spcAft>
                <a:spcPts val="0"/>
              </a:spcAft>
              <a:buClr>
                <a:schemeClr val="accent1"/>
              </a:buClr>
              <a:buSzTx/>
              <a:buFont typeface="Wingdings 2" pitchFamily="18" charset="2"/>
              <a:buNone/>
              <a:tabLst/>
              <a:defRPr/>
            </a:pPr>
            <a:r>
              <a:rPr lang="en-US" dirty="0"/>
              <a:t>Click to edit Master subtitle style</a:t>
            </a:r>
          </a:p>
        </p:txBody>
      </p:sp>
    </p:spTree>
    <p:extLst>
      <p:ext uri="{BB962C8B-B14F-4D97-AF65-F5344CB8AC3E}">
        <p14:creationId xmlns:p14="http://schemas.microsoft.com/office/powerpoint/2010/main" val="27725535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Title 7"/>
          <p:cNvSpPr>
            <a:spLocks noGrp="1"/>
          </p:cNvSpPr>
          <p:nvPr>
            <p:ph type="title"/>
          </p:nvPr>
        </p:nvSpPr>
        <p:spPr>
          <a:xfrm>
            <a:off x="0" y="1566310"/>
            <a:ext cx="9144000" cy="1828800"/>
          </a:xfrm>
          <a:prstGeom prst="rect">
            <a:avLst/>
          </a:prstGeom>
          <a:solidFill>
            <a:srgbClr val="58B7DD">
              <a:alpha val="24000"/>
            </a:srgbClr>
          </a:solidFill>
          <a:ln>
            <a:noFill/>
          </a:ln>
        </p:spPr>
        <p:txBody>
          <a:bodyPr anchor="ctr"/>
          <a:lstStyle>
            <a:lvl1pPr marL="457200">
              <a:defRPr sz="3600">
                <a:solidFill>
                  <a:srgbClr val="58B7DD"/>
                </a:solidFill>
              </a:defRPr>
            </a:lvl1pPr>
          </a:lstStyle>
          <a:p>
            <a:r>
              <a:rPr lang="en-US" dirty="0"/>
              <a:t>Click to edit Master title style</a:t>
            </a:r>
          </a:p>
        </p:txBody>
      </p:sp>
    </p:spTree>
    <p:extLst>
      <p:ext uri="{BB962C8B-B14F-4D97-AF65-F5344CB8AC3E}">
        <p14:creationId xmlns:p14="http://schemas.microsoft.com/office/powerpoint/2010/main" val="13729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5" name="Title 1"/>
          <p:cNvSpPr txBox="1">
            <a:spLocks/>
          </p:cNvSpPr>
          <p:nvPr userDrawn="1"/>
        </p:nvSpPr>
        <p:spPr>
          <a:xfrm>
            <a:off x="4648201" y="350044"/>
            <a:ext cx="4022725" cy="877491"/>
          </a:xfrm>
          <a:prstGeom prst="rect">
            <a:avLst/>
          </a:prstGeom>
        </p:spPr>
        <p:txBody>
          <a:bodyPr/>
          <a:lstStyle>
            <a:lvl1pPr algn="l" defTabSz="914400" rtl="0" eaLnBrk="1" latinLnBrk="0" hangingPunct="1">
              <a:spcBef>
                <a:spcPct val="0"/>
              </a:spcBef>
              <a:buNone/>
              <a:defRPr sz="2800" kern="1200" cap="none" spc="0" baseline="0">
                <a:ln>
                  <a:noFill/>
                </a:ln>
                <a:solidFill>
                  <a:srgbClr val="FCAF17"/>
                </a:solidFill>
                <a:effectLst/>
                <a:latin typeface="+mj-lt"/>
                <a:ea typeface="+mj-ea"/>
                <a:cs typeface="+mj-cs"/>
              </a:defRPr>
            </a:lvl1pPr>
          </a:lstStyle>
          <a:p>
            <a:pPr fontAlgn="auto">
              <a:spcAft>
                <a:spcPts val="0"/>
              </a:spcAft>
              <a:defRPr/>
            </a:pPr>
            <a:r>
              <a:rPr lang="en-US" sz="2400" dirty="0">
                <a:latin typeface="Trebuchet MS"/>
              </a:rPr>
              <a:t>Click to edit Master title style</a:t>
            </a:r>
          </a:p>
        </p:txBody>
      </p:sp>
      <p:sp>
        <p:nvSpPr>
          <p:cNvPr id="11" name="Content Placeholder 2"/>
          <p:cNvSpPr>
            <a:spLocks noGrp="1"/>
          </p:cNvSpPr>
          <p:nvPr>
            <p:ph sz="half" idx="13"/>
          </p:nvPr>
        </p:nvSpPr>
        <p:spPr>
          <a:xfrm>
            <a:off x="457199" y="1309878"/>
            <a:ext cx="4023360" cy="3291840"/>
          </a:xfrm>
        </p:spPr>
        <p:txBody>
          <a:bodyPr>
            <a:normAutofit/>
          </a:bodyPr>
          <a:lstStyle>
            <a:lvl1pPr>
              <a:defRPr sz="1800" baseline="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sz="half" idx="14"/>
          </p:nvPr>
        </p:nvSpPr>
        <p:spPr>
          <a:xfrm>
            <a:off x="4663440" y="1309878"/>
            <a:ext cx="4023360" cy="3291840"/>
          </a:xfrm>
        </p:spPr>
        <p:txBody>
          <a:bodyPr>
            <a:normAutofit/>
          </a:bodyPr>
          <a:lstStyle>
            <a:lvl1pPr>
              <a:defRPr sz="1800" baseline="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p:cNvSpPr>
            <a:spLocks noGrp="1"/>
          </p:cNvSpPr>
          <p:nvPr>
            <p:ph type="title"/>
          </p:nvPr>
        </p:nvSpPr>
        <p:spPr>
          <a:xfrm>
            <a:off x="457201" y="349758"/>
            <a:ext cx="4023359" cy="877824"/>
          </a:xfrm>
          <a:prstGeom prst="rect">
            <a:avLst/>
          </a:prstGeom>
        </p:spPr>
        <p:txBody>
          <a:bodyPr anchor="t" anchorCtr="0"/>
          <a:lstStyle>
            <a:lvl1pPr>
              <a:defRPr sz="2400">
                <a:solidFill>
                  <a:srgbClr val="FCAF17"/>
                </a:solidFill>
              </a:defRPr>
            </a:lvl1pPr>
          </a:lstStyle>
          <a:p>
            <a:r>
              <a:rPr lang="en-US" dirty="0"/>
              <a:t>Click to edit Master title style</a:t>
            </a:r>
          </a:p>
        </p:txBody>
      </p:sp>
      <p:sp>
        <p:nvSpPr>
          <p:cNvPr id="2" name="Slide Number Placeholder 1"/>
          <p:cNvSpPr>
            <a:spLocks noGrp="1"/>
          </p:cNvSpPr>
          <p:nvPr>
            <p:ph type="sldNum" sz="quarter" idx="15"/>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210323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smtClean="0"/>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62771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736428"/>
            <a:ext cx="8252882" cy="445970"/>
          </a:xfrm>
          <a:prstGeom prst="rect">
            <a:avLst/>
          </a:prstGeom>
        </p:spPr>
        <p:txBody>
          <a:bodyPr anchor="b"/>
          <a:lstStyle>
            <a:lvl1pPr algn="ctr">
              <a:defRPr sz="2200" b="1">
                <a:ln>
                  <a:noFill/>
                </a:ln>
                <a:solidFill>
                  <a:schemeClr val="tx2"/>
                </a:solidFill>
              </a:defRPr>
            </a:lvl1pPr>
          </a:lstStyle>
          <a:p>
            <a:r>
              <a:rPr lang="en-US" dirty="0"/>
              <a:t>Click to edit Master title style</a:t>
            </a:r>
          </a:p>
        </p:txBody>
      </p:sp>
      <p:sp>
        <p:nvSpPr>
          <p:cNvPr id="3" name="Picture Placeholder 2"/>
          <p:cNvSpPr>
            <a:spLocks noGrp="1"/>
          </p:cNvSpPr>
          <p:nvPr>
            <p:ph type="pic" idx="1"/>
          </p:nvPr>
        </p:nvSpPr>
        <p:spPr>
          <a:xfrm>
            <a:off x="457200" y="349759"/>
            <a:ext cx="8252883" cy="3386669"/>
          </a:xfrm>
        </p:spPr>
        <p:txBody>
          <a:bodyPr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457200" y="4186970"/>
            <a:ext cx="8252882" cy="459486"/>
          </a:xfrm>
        </p:spPr>
        <p:txBody>
          <a:bodyPr>
            <a:normAutofit/>
          </a:bodyPr>
          <a:lstStyle>
            <a:lvl1pPr marL="0" indent="0" algn="ctr">
              <a:buNone/>
              <a:defRPr sz="1600">
                <a:solidFill>
                  <a:srgbClr val="58B7DD"/>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Slide Number Placeholder 4"/>
          <p:cNvSpPr>
            <a:spLocks noGrp="1"/>
          </p:cNvSpPr>
          <p:nvPr>
            <p:ph type="sldNum" sz="quarter" idx="10"/>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38804542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5" name="Title 1"/>
          <p:cNvSpPr>
            <a:spLocks noGrp="1"/>
          </p:cNvSpPr>
          <p:nvPr>
            <p:ph type="title"/>
          </p:nvPr>
        </p:nvSpPr>
        <p:spPr>
          <a:xfrm>
            <a:off x="338811" y="161519"/>
            <a:ext cx="6698083" cy="321364"/>
          </a:xfrm>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858F863D-1BD9-4A0B-B9A5-00B862B60DD6}" type="datetimeFigureOut">
              <a:rPr lang="en-US"/>
              <a:pPr>
                <a:defRPr/>
              </a:pPr>
              <a:t>8/31/2026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B18E67B-32D1-4C45-AAF0-AA32CF5FC2E9}" type="slidenum">
              <a:rPr lang="en-US"/>
              <a:pPr>
                <a:defRPr/>
              </a:pPr>
              <a:t>‹#›</a:t>
            </a:fld>
            <a:endParaRPr lang="en-US" dirty="0"/>
          </a:p>
        </p:txBody>
      </p:sp>
    </p:spTree>
    <p:extLst>
      <p:ext uri="{BB962C8B-B14F-4D97-AF65-F5344CB8AC3E}">
        <p14:creationId xmlns:p14="http://schemas.microsoft.com/office/powerpoint/2010/main" val="289974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Opening Slide">
    <p:bg>
      <p:bgPr>
        <a:solidFill>
          <a:schemeClr val="bg1">
            <a:alpha val="9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F1EB22-95DE-829A-589D-2FDD5F98CF82}"/>
              </a:ext>
            </a:extLst>
          </p:cNvPr>
          <p:cNvPicPr>
            <a:picLocks noChangeAspect="1"/>
          </p:cNvPicPr>
          <p:nvPr userDrawn="1"/>
        </p:nvPicPr>
        <p:blipFill>
          <a:blip r:embed="rId2"/>
          <a:stretch>
            <a:fillRect/>
          </a:stretch>
        </p:blipFill>
        <p:spPr>
          <a:xfrm>
            <a:off x="457199" y="228600"/>
            <a:ext cx="8696732" cy="4257675"/>
          </a:xfrm>
          <a:prstGeom prst="rect">
            <a:avLst/>
          </a:prstGeom>
        </p:spPr>
      </p:pic>
      <p:sp>
        <p:nvSpPr>
          <p:cNvPr id="7" name="Title 1">
            <a:extLst>
              <a:ext uri="{FF2B5EF4-FFF2-40B4-BE49-F238E27FC236}">
                <a16:creationId xmlns:a16="http://schemas.microsoft.com/office/drawing/2014/main" id="{003E4CBE-37EF-0641-B442-026F7F32A9E3}"/>
              </a:ext>
            </a:extLst>
          </p:cNvPr>
          <p:cNvSpPr>
            <a:spLocks noGrp="1"/>
          </p:cNvSpPr>
          <p:nvPr>
            <p:ph type="ctrTitle" hasCustomPrompt="1"/>
          </p:nvPr>
        </p:nvSpPr>
        <p:spPr>
          <a:xfrm>
            <a:off x="1840831" y="1377113"/>
            <a:ext cx="7074569" cy="1946211"/>
          </a:xfrm>
          <a:prstGeom prst="rect">
            <a:avLst/>
          </a:prstGeom>
        </p:spPr>
        <p:txBody>
          <a:bodyPr lIns="0" anchor="b">
            <a:normAutofit/>
          </a:bodyPr>
          <a:lstStyle>
            <a:lvl1pPr algn="l">
              <a:lnSpc>
                <a:spcPts val="4650"/>
              </a:lnSpc>
              <a:defRPr sz="4500" spc="-75" baseline="0">
                <a:solidFill>
                  <a:schemeClr val="accent2"/>
                </a:solidFill>
                <a:latin typeface="Trebuchet MS" panose="020B0703020202090204" pitchFamily="34" charset="0"/>
              </a:defRPr>
            </a:lvl1pPr>
          </a:lstStyle>
          <a:p>
            <a:r>
              <a:rPr lang="en-US" dirty="0"/>
              <a:t>Click To Edit </a:t>
            </a:r>
            <a:br>
              <a:rPr lang="en-US" dirty="0"/>
            </a:br>
            <a:r>
              <a:rPr lang="en-US" dirty="0"/>
              <a:t>Master Title Style</a:t>
            </a:r>
          </a:p>
        </p:txBody>
      </p:sp>
      <p:sp>
        <p:nvSpPr>
          <p:cNvPr id="8" name="Subtitle 2">
            <a:extLst>
              <a:ext uri="{FF2B5EF4-FFF2-40B4-BE49-F238E27FC236}">
                <a16:creationId xmlns:a16="http://schemas.microsoft.com/office/drawing/2014/main" id="{D0550190-F248-D140-963A-9CD2B6629C64}"/>
              </a:ext>
            </a:extLst>
          </p:cNvPr>
          <p:cNvSpPr>
            <a:spLocks noGrp="1"/>
          </p:cNvSpPr>
          <p:nvPr>
            <p:ph type="subTitle" idx="1"/>
          </p:nvPr>
        </p:nvSpPr>
        <p:spPr>
          <a:xfrm>
            <a:off x="1840831" y="3534777"/>
            <a:ext cx="7074569" cy="790576"/>
          </a:xfrm>
          <a:prstGeom prst="rect">
            <a:avLst/>
          </a:prstGeom>
        </p:spPr>
        <p:txBody>
          <a:bodyPr wrap="square" lIns="0" numCol="1" spcCol="548640" anchor="t">
            <a:noAutofit/>
          </a:bodyPr>
          <a:lstStyle>
            <a:lvl1pPr marL="0" marR="0" indent="0" algn="l" defTabSz="685800" rtl="0" eaLnBrk="1" fontAlgn="auto" latinLnBrk="0" hangingPunct="1">
              <a:lnSpc>
                <a:spcPct val="90000"/>
              </a:lnSpc>
              <a:spcBef>
                <a:spcPts val="900"/>
              </a:spcBef>
              <a:spcAft>
                <a:spcPts val="0"/>
              </a:spcAft>
              <a:buClr>
                <a:schemeClr val="accent1"/>
              </a:buClr>
              <a:buSzTx/>
              <a:buFont typeface="Wingdings 2" pitchFamily="18" charset="2"/>
              <a:buNone/>
              <a:tabLst/>
              <a:defRPr sz="1950" b="0" cap="none" spc="0" baseline="0">
                <a:solidFill>
                  <a:schemeClr val="bg1"/>
                </a:solidFill>
                <a:latin typeface="Trebuchet MS" panose="020B0703020202090204" pitchFamily="34" charset="0"/>
              </a:defRPr>
            </a:lvl1pPr>
            <a:lvl2pPr marL="342901" indent="0" algn="ctr">
              <a:buNone/>
              <a:defRPr sz="1650"/>
            </a:lvl2pPr>
            <a:lvl3pPr marL="685800" indent="0" algn="ctr">
              <a:buNone/>
              <a:defRPr sz="1650"/>
            </a:lvl3pPr>
            <a:lvl4pPr marL="1028700" indent="0" algn="ctr">
              <a:buNone/>
              <a:defRPr sz="1500"/>
            </a:lvl4pPr>
            <a:lvl5pPr marL="1371600" indent="0" algn="ctr">
              <a:buNone/>
              <a:defRPr sz="1500"/>
            </a:lvl5pPr>
            <a:lvl6pPr marL="1714502" indent="0" algn="ctr">
              <a:buNone/>
              <a:defRPr sz="1500"/>
            </a:lvl6pPr>
            <a:lvl7pPr marL="2057399" indent="0" algn="ctr">
              <a:buNone/>
              <a:defRPr sz="1500"/>
            </a:lvl7pPr>
            <a:lvl8pPr marL="2400300" indent="0" algn="ctr">
              <a:buNone/>
              <a:defRPr sz="1500"/>
            </a:lvl8pPr>
            <a:lvl9pPr marL="2743201" indent="0" algn="ctr">
              <a:buNone/>
              <a:defRPr sz="1500"/>
            </a:lvl9pPr>
          </a:lstStyle>
          <a:p>
            <a:pPr marL="0" marR="0" lvl="0" indent="0" algn="l" defTabSz="685800" rtl="0" eaLnBrk="1" fontAlgn="auto" latinLnBrk="0" hangingPunct="1">
              <a:lnSpc>
                <a:spcPct val="90000"/>
              </a:lnSpc>
              <a:spcBef>
                <a:spcPts val="900"/>
              </a:spcBef>
              <a:spcAft>
                <a:spcPts val="0"/>
              </a:spcAft>
              <a:buClr>
                <a:schemeClr val="accent1"/>
              </a:buClr>
              <a:buSzTx/>
              <a:buFont typeface="Wingdings 2" pitchFamily="18" charset="2"/>
              <a:buNone/>
              <a:tabLst/>
              <a:defRPr/>
            </a:pPr>
            <a:r>
              <a:rPr lang="en-US"/>
              <a:t>Click to edit Master subtitle style</a:t>
            </a:r>
            <a:endParaRPr lang="en-US" dirty="0"/>
          </a:p>
        </p:txBody>
      </p:sp>
      <p:pic>
        <p:nvPicPr>
          <p:cNvPr id="4" name="Picture 3">
            <a:extLst>
              <a:ext uri="{FF2B5EF4-FFF2-40B4-BE49-F238E27FC236}">
                <a16:creationId xmlns:a16="http://schemas.microsoft.com/office/drawing/2014/main" id="{AFF23959-339B-C59E-0D20-366CC82AD1DC}"/>
              </a:ext>
            </a:extLst>
          </p:cNvPr>
          <p:cNvPicPr>
            <a:picLocks noChangeAspect="1"/>
          </p:cNvPicPr>
          <p:nvPr userDrawn="1"/>
        </p:nvPicPr>
        <p:blipFill rotWithShape="1">
          <a:blip r:embed="rId3"/>
          <a:srcRect l="51011"/>
          <a:stretch/>
        </p:blipFill>
        <p:spPr>
          <a:xfrm>
            <a:off x="7249553" y="4831238"/>
            <a:ext cx="1665846" cy="171450"/>
          </a:xfrm>
          <a:prstGeom prst="rect">
            <a:avLst/>
          </a:prstGeom>
        </p:spPr>
      </p:pic>
    </p:spTree>
    <p:extLst>
      <p:ext uri="{BB962C8B-B14F-4D97-AF65-F5344CB8AC3E}">
        <p14:creationId xmlns:p14="http://schemas.microsoft.com/office/powerpoint/2010/main" val="2585938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Header + Content :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FB9352E-198C-5548-AB62-7F34D1FDC6D7}"/>
              </a:ext>
            </a:extLst>
          </p:cNvPr>
          <p:cNvSpPr/>
          <p:nvPr userDrawn="1"/>
        </p:nvSpPr>
        <p:spPr>
          <a:xfrm>
            <a:off x="457200" y="228600"/>
            <a:ext cx="8686800" cy="425767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p:nvPr>
        </p:nvSpPr>
        <p:spPr>
          <a:xfrm>
            <a:off x="457200" y="800100"/>
            <a:ext cx="8458200" cy="3686174"/>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2E5DF327-E424-B74E-B684-C5CD8716DA49}" type="slidenum">
              <a:rPr lang="en-US" smtClean="0"/>
              <a:pPr/>
              <a:t>‹#›</a:t>
            </a:fld>
            <a:endParaRPr lang="en-US" dirty="0"/>
          </a:p>
        </p:txBody>
      </p:sp>
      <p:sp>
        <p:nvSpPr>
          <p:cNvPr id="9" name="Title 1">
            <a:extLst>
              <a:ext uri="{FF2B5EF4-FFF2-40B4-BE49-F238E27FC236}">
                <a16:creationId xmlns:a16="http://schemas.microsoft.com/office/drawing/2014/main" id="{5CF220AB-4E82-2344-9A52-77BFC084C0F5}"/>
              </a:ext>
            </a:extLst>
          </p:cNvPr>
          <p:cNvSpPr>
            <a:spLocks noGrp="1"/>
          </p:cNvSpPr>
          <p:nvPr>
            <p:ph type="title"/>
          </p:nvPr>
        </p:nvSpPr>
        <p:spPr>
          <a:xfrm>
            <a:off x="457200" y="228600"/>
            <a:ext cx="8686800" cy="428625"/>
          </a:xfrm>
          <a:prstGeom prst="rect">
            <a:avLst/>
          </a:prstGeom>
          <a:solidFill>
            <a:schemeClr val="tx2"/>
          </a:solidFill>
        </p:spPr>
        <p:txBody>
          <a:bodyPr lIns="274320" tIns="45720" rIns="0" bIns="45720" anchor="ctr" anchorCtr="0"/>
          <a:lstStyle>
            <a:lvl1pPr>
              <a:defRPr sz="1800">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21406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Header + Content : Whit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5A75004-5863-F247-B693-D192F242D0E8}"/>
              </a:ext>
            </a:extLst>
          </p:cNvPr>
          <p:cNvSpPr/>
          <p:nvPr userDrawn="1"/>
        </p:nvSpPr>
        <p:spPr>
          <a:xfrm>
            <a:off x="457200" y="247650"/>
            <a:ext cx="8752114" cy="4238625"/>
          </a:xfrm>
          <a:prstGeom prst="rect">
            <a:avLst/>
          </a:prstGeom>
          <a:no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p:nvPr>
        </p:nvSpPr>
        <p:spPr>
          <a:xfrm>
            <a:off x="457200" y="800100"/>
            <a:ext cx="8458200" cy="3686174"/>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2E5DF327-E424-B74E-B684-C5CD8716DA49}" type="slidenum">
              <a:rPr lang="en-US" smtClean="0"/>
              <a:pPr/>
              <a:t>‹#›</a:t>
            </a:fld>
            <a:endParaRPr lang="en-US" dirty="0"/>
          </a:p>
        </p:txBody>
      </p:sp>
      <p:sp>
        <p:nvSpPr>
          <p:cNvPr id="12" name="Title 1">
            <a:extLst>
              <a:ext uri="{FF2B5EF4-FFF2-40B4-BE49-F238E27FC236}">
                <a16:creationId xmlns:a16="http://schemas.microsoft.com/office/drawing/2014/main" id="{0E450DCA-A443-FC46-9719-FB308BD1D483}"/>
              </a:ext>
            </a:extLst>
          </p:cNvPr>
          <p:cNvSpPr>
            <a:spLocks noGrp="1"/>
          </p:cNvSpPr>
          <p:nvPr>
            <p:ph type="title"/>
          </p:nvPr>
        </p:nvSpPr>
        <p:spPr>
          <a:xfrm>
            <a:off x="457200" y="228600"/>
            <a:ext cx="8686800" cy="428625"/>
          </a:xfrm>
          <a:prstGeom prst="rect">
            <a:avLst/>
          </a:prstGeom>
          <a:solidFill>
            <a:schemeClr val="tx2"/>
          </a:solidFill>
        </p:spPr>
        <p:txBody>
          <a:bodyPr lIns="274320" tIns="45720" rIns="0" bIns="45720" anchor="ctr" anchorCtr="0"/>
          <a:lstStyle>
            <a:lvl1pPr>
              <a:defRPr sz="1800">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335130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mag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7200" y="228601"/>
            <a:ext cx="8458200" cy="4257675"/>
          </a:xfrm>
          <a:prstGeom prst="rect">
            <a:avLst/>
          </a:prstGeom>
        </p:spPr>
        <p:txBody>
          <a:bodyPr rtlCol="0">
            <a:normAutofit/>
          </a:bodyPr>
          <a:lstStyle>
            <a:lvl1pPr marL="0" indent="0" algn="ctr">
              <a:buNone/>
              <a:defRPr sz="18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r>
              <a:rPr lang="en-US" noProof="0"/>
              <a:t>Click icon to add picture</a:t>
            </a:r>
            <a:endParaRPr lang="en-US" noProof="0" dirty="0"/>
          </a:p>
        </p:txBody>
      </p:sp>
      <p:sp>
        <p:nvSpPr>
          <p:cNvPr id="5" name="Slide Number Placeholder 4"/>
          <p:cNvSpPr>
            <a:spLocks noGrp="1"/>
          </p:cNvSpPr>
          <p:nvPr>
            <p:ph type="sldNum" sz="quarter" idx="10"/>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107563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ide Header +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325B16-3776-18DB-A1B0-00A9FB68DC57}"/>
              </a:ext>
            </a:extLst>
          </p:cNvPr>
          <p:cNvPicPr>
            <a:picLocks/>
          </p:cNvPicPr>
          <p:nvPr userDrawn="1"/>
        </p:nvPicPr>
        <p:blipFill rotWithShape="1">
          <a:blip r:embed="rId2"/>
          <a:srcRect l="20248" r="6965"/>
          <a:stretch/>
        </p:blipFill>
        <p:spPr>
          <a:xfrm>
            <a:off x="609600" y="228600"/>
            <a:ext cx="8534400" cy="4258818"/>
          </a:xfrm>
          <a:prstGeom prst="rect">
            <a:avLst/>
          </a:prstGeom>
        </p:spPr>
      </p:pic>
      <p:sp>
        <p:nvSpPr>
          <p:cNvPr id="6" name="Rectangle 5">
            <a:extLst>
              <a:ext uri="{FF2B5EF4-FFF2-40B4-BE49-F238E27FC236}">
                <a16:creationId xmlns:a16="http://schemas.microsoft.com/office/drawing/2014/main" id="{A69CCD46-5C34-A744-AF76-E97D70A5AC73}"/>
              </a:ext>
            </a:extLst>
          </p:cNvPr>
          <p:cNvSpPr/>
          <p:nvPr userDrawn="1"/>
        </p:nvSpPr>
        <p:spPr>
          <a:xfrm>
            <a:off x="2491915" y="228600"/>
            <a:ext cx="6347286" cy="4257675"/>
          </a:xfrm>
          <a:prstGeom prst="rect">
            <a:avLst/>
          </a:prstGeom>
          <a:solidFill>
            <a:schemeClr val="bg2">
              <a:lumMod val="20000"/>
              <a:lumOff val="8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2491914" y="800101"/>
            <a:ext cx="6347286" cy="368617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2E5DF327-E424-B74E-B684-C5CD8716DA49}" type="slidenum">
              <a:rPr lang="en-US" smtClean="0"/>
              <a:pPr/>
              <a:t>‹#›</a:t>
            </a:fld>
            <a:endParaRPr lang="en-US" dirty="0"/>
          </a:p>
        </p:txBody>
      </p:sp>
      <p:sp>
        <p:nvSpPr>
          <p:cNvPr id="9" name="Title 1">
            <a:extLst>
              <a:ext uri="{FF2B5EF4-FFF2-40B4-BE49-F238E27FC236}">
                <a16:creationId xmlns:a16="http://schemas.microsoft.com/office/drawing/2014/main" id="{5CF220AB-4E82-2344-9A52-77BFC084C0F5}"/>
              </a:ext>
            </a:extLst>
          </p:cNvPr>
          <p:cNvSpPr>
            <a:spLocks noGrp="1"/>
          </p:cNvSpPr>
          <p:nvPr>
            <p:ph type="title"/>
          </p:nvPr>
        </p:nvSpPr>
        <p:spPr>
          <a:xfrm>
            <a:off x="609600" y="800101"/>
            <a:ext cx="1882315" cy="4060826"/>
          </a:xfrm>
          <a:prstGeom prst="rect">
            <a:avLst/>
          </a:prstGeom>
          <a:noFill/>
        </p:spPr>
        <p:txBody>
          <a:bodyPr lIns="274320" tIns="0" rIns="91440" bIns="0" anchor="t" anchorCtr="0"/>
          <a:lstStyle>
            <a:lvl1pPr>
              <a:defRPr sz="15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042079993"/>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Header + 2 Column : Whi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DC8FFD-04D0-1947-85F8-3B1CF2769B88}"/>
              </a:ext>
            </a:extLst>
          </p:cNvPr>
          <p:cNvSpPr/>
          <p:nvPr userDrawn="1"/>
        </p:nvSpPr>
        <p:spPr>
          <a:xfrm>
            <a:off x="609600" y="228600"/>
            <a:ext cx="8599714" cy="4257675"/>
          </a:xfrm>
          <a:prstGeom prst="rect">
            <a:avLst/>
          </a:prstGeom>
          <a:no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09600" y="228600"/>
            <a:ext cx="8534400" cy="428625"/>
          </a:xfrm>
          <a:prstGeom prst="rect">
            <a:avLst/>
          </a:prstGeom>
          <a:solidFill>
            <a:schemeClr val="tx2"/>
          </a:solidFill>
        </p:spPr>
        <p:txBody>
          <a:bodyPr lIns="274320" tIns="45720" rIns="0" bIns="45720" anchor="ctr" anchorCtr="0"/>
          <a:lstStyle>
            <a:lvl1pPr>
              <a:defRPr sz="1800">
                <a:solidFill>
                  <a:schemeClr val="bg2"/>
                </a:solidFill>
              </a:defRPr>
            </a:lvl1pPr>
          </a:lstStyle>
          <a:p>
            <a:r>
              <a:rPr lang="en-US"/>
              <a:t>Click to edit Master title style</a:t>
            </a:r>
            <a:endParaRPr lang="en-US" dirty="0"/>
          </a:p>
        </p:txBody>
      </p:sp>
      <p:sp>
        <p:nvSpPr>
          <p:cNvPr id="3" name="Content Placeholder 2"/>
          <p:cNvSpPr>
            <a:spLocks noGrp="1"/>
          </p:cNvSpPr>
          <p:nvPr>
            <p:ph sz="half" idx="1" hasCustomPrompt="1"/>
          </p:nvPr>
        </p:nvSpPr>
        <p:spPr>
          <a:xfrm>
            <a:off x="609600" y="800101"/>
            <a:ext cx="4000500" cy="3686175"/>
          </a:xfrm>
          <a:prstGeom prst="rect">
            <a:avLst/>
          </a:prstGeom>
        </p:spPr>
        <p:txBody>
          <a:bodyPr>
            <a:noAutofit/>
          </a:bodyPr>
          <a:lstStyle>
            <a:lvl1pPr>
              <a:defRPr sz="1350" baseline="0"/>
            </a:lvl1pPr>
            <a:lvl2pPr>
              <a:defRPr sz="1200"/>
            </a:lvl2pPr>
            <a:lvl3pPr>
              <a:defRPr sz="1050"/>
            </a:lvl3pPr>
            <a:lvl4pPr>
              <a:defRPr sz="900"/>
            </a:lvl4pPr>
            <a:lvl5pPr>
              <a:defRPr sz="750"/>
            </a:lvl5pPr>
            <a:lvl6pPr>
              <a:defRPr sz="1350"/>
            </a:lvl6pPr>
            <a:lvl7pPr>
              <a:defRPr sz="1350"/>
            </a:lvl7pPr>
            <a:lvl8pPr>
              <a:defRPr sz="1350"/>
            </a:lvl8pPr>
            <a:lvl9pPr>
              <a:defRPr sz="135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838700" y="800100"/>
            <a:ext cx="4000500" cy="3686175"/>
          </a:xfrm>
          <a:prstGeom prst="rect">
            <a:avLst/>
          </a:prstGeom>
        </p:spPr>
        <p:txBody>
          <a:bodyPr>
            <a:noAutofit/>
          </a:bodyPr>
          <a:lstStyle>
            <a:lvl1pPr>
              <a:defRPr sz="1350"/>
            </a:lvl1pPr>
            <a:lvl2pPr>
              <a:defRPr sz="1200"/>
            </a:lvl2pPr>
            <a:lvl3pPr>
              <a:defRPr sz="1050"/>
            </a:lvl3pPr>
            <a:lvl4pPr>
              <a:defRPr sz="900"/>
            </a:lvl4pPr>
            <a:lvl5pPr>
              <a:defRPr sz="750"/>
            </a:lvl5pPr>
            <a:lvl6pPr>
              <a:defRPr sz="1350"/>
            </a:lvl6pPr>
            <a:lvl7pPr>
              <a:defRPr sz="1350"/>
            </a:lvl7pPr>
            <a:lvl8pPr>
              <a:defRPr sz="1350"/>
            </a:lvl8pPr>
            <a:lvl9pPr>
              <a:defRPr sz="135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0"/>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2010666619"/>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 2 Column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5F6D592-5CED-FF4C-8CEA-729861A81F74}"/>
              </a:ext>
            </a:extLst>
          </p:cNvPr>
          <p:cNvSpPr/>
          <p:nvPr userDrawn="1"/>
        </p:nvSpPr>
        <p:spPr>
          <a:xfrm>
            <a:off x="609558" y="228600"/>
            <a:ext cx="8534442" cy="4257675"/>
          </a:xfrm>
          <a:prstGeom prst="rect">
            <a:avLst/>
          </a:prstGeom>
          <a:solidFill>
            <a:schemeClr val="bg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09516" y="228600"/>
            <a:ext cx="8534441" cy="428625"/>
          </a:xfrm>
          <a:prstGeom prst="rect">
            <a:avLst/>
          </a:prstGeom>
          <a:solidFill>
            <a:schemeClr val="tx2"/>
          </a:solidFill>
        </p:spPr>
        <p:txBody>
          <a:bodyPr lIns="274320" tIns="45720" rIns="0" bIns="45720" anchor="ctr" anchorCtr="0"/>
          <a:lstStyle>
            <a:lvl1pPr>
              <a:defRPr sz="1800">
                <a:solidFill>
                  <a:schemeClr val="bg2"/>
                </a:solidFill>
              </a:defRPr>
            </a:lvl1pPr>
          </a:lstStyle>
          <a:p>
            <a:r>
              <a:rPr lang="en-US"/>
              <a:t>Click to edit Master title style</a:t>
            </a:r>
            <a:endParaRPr lang="en-US" dirty="0"/>
          </a:p>
        </p:txBody>
      </p:sp>
      <p:sp>
        <p:nvSpPr>
          <p:cNvPr id="3" name="Content Placeholder 2"/>
          <p:cNvSpPr>
            <a:spLocks noGrp="1"/>
          </p:cNvSpPr>
          <p:nvPr>
            <p:ph sz="half" idx="1" hasCustomPrompt="1"/>
          </p:nvPr>
        </p:nvSpPr>
        <p:spPr>
          <a:xfrm>
            <a:off x="609516" y="800100"/>
            <a:ext cx="4000584" cy="3686175"/>
          </a:xfrm>
          <a:prstGeom prst="rect">
            <a:avLst/>
          </a:prstGeom>
        </p:spPr>
        <p:txBody>
          <a:bodyPr>
            <a:noAutofit/>
          </a:bodyPr>
          <a:lstStyle>
            <a:lvl1pPr>
              <a:defRPr sz="1350" baseline="0"/>
            </a:lvl1pPr>
            <a:lvl2pPr>
              <a:defRPr sz="1200"/>
            </a:lvl2pPr>
            <a:lvl3pPr>
              <a:defRPr sz="1050"/>
            </a:lvl3pPr>
            <a:lvl4pPr>
              <a:defRPr sz="900"/>
            </a:lvl4pPr>
            <a:lvl5pPr>
              <a:defRPr sz="750"/>
            </a:lvl5pPr>
            <a:lvl6pPr>
              <a:defRPr sz="1350"/>
            </a:lvl6pPr>
            <a:lvl7pPr>
              <a:defRPr sz="1350"/>
            </a:lvl7pPr>
            <a:lvl8pPr>
              <a:defRPr sz="1350"/>
            </a:lvl8pPr>
            <a:lvl9pPr>
              <a:defRPr sz="135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838700" y="800100"/>
            <a:ext cx="4000501" cy="3688357"/>
          </a:xfrm>
          <a:prstGeom prst="rect">
            <a:avLst/>
          </a:prstGeom>
        </p:spPr>
        <p:txBody>
          <a:bodyPr>
            <a:noAutofit/>
          </a:bodyPr>
          <a:lstStyle>
            <a:lvl1pPr>
              <a:defRPr sz="1350"/>
            </a:lvl1pPr>
            <a:lvl2pPr>
              <a:defRPr sz="1200"/>
            </a:lvl2pPr>
            <a:lvl3pPr>
              <a:defRPr sz="1050"/>
            </a:lvl3pPr>
            <a:lvl4pPr>
              <a:defRPr sz="900"/>
            </a:lvl4pPr>
            <a:lvl5pPr>
              <a:defRPr sz="750"/>
            </a:lvl5pPr>
            <a:lvl6pPr>
              <a:defRPr sz="1350"/>
            </a:lvl6pPr>
            <a:lvl7pPr>
              <a:defRPr sz="1350"/>
            </a:lvl7pPr>
            <a:lvl8pPr>
              <a:defRPr sz="1350"/>
            </a:lvl8pPr>
            <a:lvl9pPr>
              <a:defRPr sz="135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p:cNvSpPr>
            <a:spLocks noGrp="1"/>
          </p:cNvSpPr>
          <p:nvPr>
            <p:ph type="sldNum" sz="quarter" idx="10"/>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3388143882"/>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388575539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smtClean="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177339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smtClean="0"/>
              <a:t>8/31/2026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236779915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smtClean="0"/>
              <a:t>8/31/2026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168742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8/31/2026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pic>
        <p:nvPicPr>
          <p:cNvPr id="5" name="Picture 4">
            <a:extLst>
              <a:ext uri="{FF2B5EF4-FFF2-40B4-BE49-F238E27FC236}">
                <a16:creationId xmlns:a16="http://schemas.microsoft.com/office/drawing/2014/main" id="{07DF43BC-48DA-214C-9106-2174533B5642}"/>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78036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F6E2C9B-5FA2-460D-9BE7-B0812FC2A6FF}" type="datetimeFigureOut">
              <a:rPr lang="en-US" smtClean="0"/>
              <a:t>8/31/2026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5DF327-E424-B74E-B684-C5CD8716DA49}" type="slidenum">
              <a:rPr lang="en-US" smtClean="0"/>
              <a:pPr/>
              <a:t>‹#›</a:t>
            </a:fld>
            <a:endParaRPr lang="en-US" dirty="0"/>
          </a:p>
        </p:txBody>
      </p:sp>
    </p:spTree>
    <p:extLst>
      <p:ext uri="{BB962C8B-B14F-4D97-AF65-F5344CB8AC3E}">
        <p14:creationId xmlns:p14="http://schemas.microsoft.com/office/powerpoint/2010/main" val="169627884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5DF327-E424-B74E-B684-C5CD8716DA49}" type="slidenum">
              <a:rPr lang="en-US" smtClean="0"/>
              <a:pPr/>
              <a:t>‹#›</a:t>
            </a:fld>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8/31/2026</a:t>
            </a:fld>
            <a:endParaRPr lang="en-US" dirty="0"/>
          </a:p>
        </p:txBody>
      </p:sp>
    </p:spTree>
    <p:extLst>
      <p:ext uri="{BB962C8B-B14F-4D97-AF65-F5344CB8AC3E}">
        <p14:creationId xmlns:p14="http://schemas.microsoft.com/office/powerpoint/2010/main" val="2450044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5586B75A-687E-405C-8A0B-8D00578BA2C3}" type="datetimeFigureOut">
              <a:rPr lang="en-US" smtClean="0"/>
              <a:pPr/>
              <a:t>8/31/2026</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2E5DF327-E424-B74E-B684-C5CD8716DA49}" type="slidenum">
              <a:rPr lang="en-US" smtClean="0"/>
              <a:pPr/>
              <a:t>‹#›</a:t>
            </a:fld>
            <a:endParaRPr lang="en-US" dirty="0"/>
          </a:p>
        </p:txBody>
      </p:sp>
      <p:pic>
        <p:nvPicPr>
          <p:cNvPr id="18" name="Picture 17">
            <a:extLst>
              <a:ext uri="{FF2B5EF4-FFF2-40B4-BE49-F238E27FC236}">
                <a16:creationId xmlns:a16="http://schemas.microsoft.com/office/drawing/2014/main" id="{94521BE9-B31E-4440-BEA5-6388281FBE8B}"/>
              </a:ext>
            </a:extLst>
          </p:cNvPr>
          <p:cNvPicPr>
            <a:picLocks noChangeAspect="1"/>
          </p:cNvPicPr>
          <p:nvPr userDrawn="1"/>
        </p:nvPicPr>
        <p:blipFill>
          <a:blip r:embed="rId30"/>
          <a:stretch>
            <a:fillRect/>
          </a:stretch>
        </p:blipFill>
        <p:spPr>
          <a:xfrm>
            <a:off x="0" y="4724400"/>
            <a:ext cx="9144000" cy="419100"/>
          </a:xfrm>
          <a:prstGeom prst="rect">
            <a:avLst/>
          </a:prstGeom>
        </p:spPr>
      </p:pic>
    </p:spTree>
    <p:extLst>
      <p:ext uri="{BB962C8B-B14F-4D97-AF65-F5344CB8AC3E}">
        <p14:creationId xmlns:p14="http://schemas.microsoft.com/office/powerpoint/2010/main" val="1538105099"/>
      </p:ext>
    </p:extLst>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 id="2147484098" r:id="rId12"/>
    <p:sldLayoutId id="2147484099" r:id="rId13"/>
    <p:sldLayoutId id="2147484100" r:id="rId14"/>
    <p:sldLayoutId id="2147484101" r:id="rId15"/>
    <p:sldLayoutId id="2147484102" r:id="rId16"/>
    <p:sldLayoutId id="2147484103" r:id="rId17"/>
    <p:sldLayoutId id="2147483924" r:id="rId18"/>
    <p:sldLayoutId id="2147483936" r:id="rId19"/>
    <p:sldLayoutId id="2147483937" r:id="rId20"/>
    <p:sldLayoutId id="2147484104" r:id="rId21"/>
    <p:sldLayoutId id="2147484105" r:id="rId22"/>
    <p:sldLayoutId id="2147484106" r:id="rId23"/>
    <p:sldLayoutId id="2147484107" r:id="rId24"/>
    <p:sldLayoutId id="2147484108" r:id="rId25"/>
    <p:sldLayoutId id="2147484109" r:id="rId26"/>
    <p:sldLayoutId id="2147484110" r:id="rId27"/>
    <p:sldLayoutId id="2147484111" r:id="rId28"/>
  </p:sldLayoutIdLst>
  <p:hf sldNum="0"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ames.Dyksen@jefferson.edu" TargetMode="External"/><Relationship Id="rId2" Type="http://schemas.openxmlformats.org/officeDocument/2006/relationships/hyperlink" Target="http://www.jefferson.edu/studentsuccess" TargetMode="External"/><Relationship Id="rId1" Type="http://schemas.openxmlformats.org/officeDocument/2006/relationships/slideLayout" Target="../slideLayouts/slideLayout17.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f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maps.jefferson.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rise.articulate.com/share/S1ipaTahqPRE7t4Zl7aIW4EZsnULntnH" TargetMode="External"/><Relationship Id="rId3" Type="http://schemas.openxmlformats.org/officeDocument/2006/relationships/hyperlink" Target="https://rise.articulate.com/share/qGbk7Lw3HNPDAXL8afaxtaIqLhCGuloG" TargetMode="External"/><Relationship Id="rId7" Type="http://schemas.openxmlformats.org/officeDocument/2006/relationships/hyperlink" Target="https://rise.articulate.com/share/oG8QDDLvSkceL28E9cBusrVgGY7be7YO" TargetMode="External"/><Relationship Id="rId2" Type="http://schemas.openxmlformats.org/officeDocument/2006/relationships/hyperlink" Target="http://www.jefferson.edu/studentsuccess" TargetMode="External"/><Relationship Id="rId1" Type="http://schemas.openxmlformats.org/officeDocument/2006/relationships/slideLayout" Target="../slideLayouts/slideLayout2.xml"/><Relationship Id="rId6" Type="http://schemas.openxmlformats.org/officeDocument/2006/relationships/hyperlink" Target="https://rise.articulate.com/share/ulmns78ypHFTxS0KoA8vnKAH2iFjyufe" TargetMode="External"/><Relationship Id="rId5" Type="http://schemas.openxmlformats.org/officeDocument/2006/relationships/hyperlink" Target="https://rise.articulate.com/share/jOZ3DeFFUlFZ5wCwuxaIhtSsV-WVnziO" TargetMode="External"/><Relationship Id="rId4" Type="http://schemas.openxmlformats.org/officeDocument/2006/relationships/hyperlink" Target="https://rise.articulate.com/share/x7e0jlR9TsQ5VTGGuj9lkCVBvyCjcGR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MfylloWuuZU" TargetMode="External"/><Relationship Id="rId7" Type="http://schemas.openxmlformats.org/officeDocument/2006/relationships/hyperlink" Target="http://www.jefferson.edu/studentsuccess" TargetMode="External"/><Relationship Id="rId2" Type="http://schemas.openxmlformats.org/officeDocument/2006/relationships/hyperlink" Target="https://rise.articulate.com/share/0mgq_r56Y9BVHRdL47MOfb6_FU4mV40o#/" TargetMode="External"/><Relationship Id="rId1" Type="http://schemas.openxmlformats.org/officeDocument/2006/relationships/slideLayout" Target="../slideLayouts/slideLayout2.xml"/><Relationship Id="rId6" Type="http://schemas.openxmlformats.org/officeDocument/2006/relationships/hyperlink" Target="https://www.osmosis.org/learn/Testing_effect" TargetMode="External"/><Relationship Id="rId5" Type="http://schemas.openxmlformats.org/officeDocument/2006/relationships/hyperlink" Target="https://www.osmosis.org/learn/Spaced_repetition" TargetMode="External"/><Relationship Id="rId4" Type="http://schemas.openxmlformats.org/officeDocument/2006/relationships/hyperlink" Target="https://youtu.be/CPxSzxylRCI"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jfif"/><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8.jfif"/><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jfif"/></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weingartencenter.universitylife.upenn.edu/combating-procrastinatio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4.gif"/></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7.jf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1.jf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mailto:ethan.wasserman2@jefferson.edu" TargetMode="External"/><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18.jpeg"/></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81.xml.rels><?xml version="1.0" encoding="UTF-8" standalone="yes"?>
<Relationships xmlns="http://schemas.openxmlformats.org/package/2006/relationships"><Relationship Id="rId3" Type="http://schemas.openxmlformats.org/officeDocument/2006/relationships/hyperlink" Target="http://www.jefferson.edu/studentsuccess" TargetMode="External"/><Relationship Id="rId7" Type="http://schemas.openxmlformats.org/officeDocument/2006/relationships/hyperlink" Target="https://www.jefferson.edu/coronavirus/wellness-tips.html" TargetMode="External"/><Relationship Id="rId2"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hyperlink" Target="https://www.jefferson.edu/university/student-life-engagement.html.html" TargetMode="External"/><Relationship Id="rId5" Type="http://schemas.openxmlformats.org/officeDocument/2006/relationships/hyperlink" Target="https://www.jefferson.edu/university/academic-affairs/counseling-center.html" TargetMode="External"/><Relationship Id="rId4" Type="http://schemas.openxmlformats.org/officeDocument/2006/relationships/hyperlink" Target="http://library.jefferson.edu/scott.cfm"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www.surveymonkey.com/r/QXHG6RR"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hyperlink" Target="http://www.jefferson.edu/studentsuccess" TargetMode="External"/><Relationship Id="rId7" Type="http://schemas.openxmlformats.org/officeDocument/2006/relationships/diagramColors" Target="../diagrams/colors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4E452-D45C-9A40-A236-0DEA202C3D59}"/>
              </a:ext>
            </a:extLst>
          </p:cNvPr>
          <p:cNvSpPr>
            <a:spLocks noGrp="1"/>
          </p:cNvSpPr>
          <p:nvPr>
            <p:ph type="ctrTitle"/>
          </p:nvPr>
        </p:nvSpPr>
        <p:spPr>
          <a:xfrm>
            <a:off x="1654341" y="579549"/>
            <a:ext cx="4671062" cy="2030569"/>
          </a:xfrm>
        </p:spPr>
        <p:txBody>
          <a:bodyPr>
            <a:normAutofit fontScale="90000"/>
          </a:bodyPr>
          <a:lstStyle/>
          <a:p>
            <a:r>
              <a:rPr lang="en-US" dirty="0"/>
              <a:t>Preparing Academic Success Strategies (PASS)</a:t>
            </a:r>
          </a:p>
        </p:txBody>
      </p:sp>
      <p:sp>
        <p:nvSpPr>
          <p:cNvPr id="7" name="Subtitle 6">
            <a:extLst>
              <a:ext uri="{FF2B5EF4-FFF2-40B4-BE49-F238E27FC236}">
                <a16:creationId xmlns:a16="http://schemas.microsoft.com/office/drawing/2014/main" id="{B3746580-CC17-8E4A-8989-634F4B6DB1C9}"/>
              </a:ext>
            </a:extLst>
          </p:cNvPr>
          <p:cNvSpPr>
            <a:spLocks noGrp="1"/>
          </p:cNvSpPr>
          <p:nvPr>
            <p:ph type="subTitle" idx="1"/>
          </p:nvPr>
        </p:nvSpPr>
        <p:spPr>
          <a:xfrm>
            <a:off x="1654338" y="2730322"/>
            <a:ext cx="6900877" cy="1395210"/>
          </a:xfrm>
        </p:spPr>
        <p:txBody>
          <a:bodyPr/>
          <a:lstStyle/>
          <a:p>
            <a:r>
              <a:rPr lang="en-US" dirty="0"/>
              <a:t>James Dyksen, </a:t>
            </a:r>
            <a:r>
              <a:rPr lang="en-US" sz="1400" dirty="0" err="1"/>
              <a:t>MSEd</a:t>
            </a:r>
            <a:r>
              <a:rPr lang="en-US" sz="1400" dirty="0"/>
              <a:t>, MA </a:t>
            </a:r>
          </a:p>
          <a:p>
            <a:r>
              <a:rPr lang="en-US" sz="1400" dirty="0"/>
              <a:t>Director, Center for Academic Success, Office of Academic and Career Success Center City Campus, </a:t>
            </a:r>
            <a:r>
              <a:rPr lang="en-US" sz="1400" dirty="0">
                <a:hlinkClick r:id="rId2"/>
              </a:rPr>
              <a:t>www.jefferson.edu/studentsuccess</a:t>
            </a:r>
            <a:r>
              <a:rPr lang="en-US" sz="1400" dirty="0"/>
              <a:t> </a:t>
            </a:r>
          </a:p>
          <a:p>
            <a:r>
              <a:rPr lang="en-US" sz="1400" dirty="0">
                <a:hlinkClick r:id="rId3"/>
              </a:rPr>
              <a:t>James.Dyksen@jefferson.edu</a:t>
            </a:r>
            <a:r>
              <a:rPr lang="en-US" sz="1400" dirty="0"/>
              <a:t> 215 503 2787 </a:t>
            </a:r>
          </a:p>
          <a:p>
            <a:endParaRPr lang="en-US" sz="1400" dirty="0"/>
          </a:p>
        </p:txBody>
      </p:sp>
      <p:pic>
        <p:nvPicPr>
          <p:cNvPr id="4" name="Picture 2" descr="SuccessAheadCreativeCommons-300x2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5825" y="869180"/>
            <a:ext cx="2155046" cy="157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381000"/>
            <a:ext cx="6447501" cy="694944"/>
          </a:xfrm>
        </p:spPr>
        <p:txBody>
          <a:bodyPr>
            <a:normAutofit/>
          </a:bodyPr>
          <a:lstStyle/>
          <a:p>
            <a:r>
              <a:rPr lang="en-US" dirty="0"/>
              <a:t>Student Panel – representing JCRS…</a:t>
            </a:r>
          </a:p>
        </p:txBody>
      </p:sp>
      <p:sp>
        <p:nvSpPr>
          <p:cNvPr id="3" name="Content Placeholder 2"/>
          <p:cNvSpPr>
            <a:spLocks noGrp="1"/>
          </p:cNvSpPr>
          <p:nvPr>
            <p:ph idx="1"/>
          </p:nvPr>
        </p:nvSpPr>
        <p:spPr>
          <a:xfrm>
            <a:off x="508001" y="1129145"/>
            <a:ext cx="6447501" cy="3401877"/>
          </a:xfrm>
        </p:spPr>
        <p:txBody>
          <a:bodyPr>
            <a:normAutofit/>
          </a:bodyPr>
          <a:lstStyle/>
          <a:p>
            <a:r>
              <a:rPr lang="it-IT" dirty="0"/>
              <a:t>Carly D’Angelo, OTD </a:t>
            </a:r>
          </a:p>
          <a:p>
            <a:r>
              <a:rPr lang="it-IT" dirty="0"/>
              <a:t>Ella Waddell, OTD</a:t>
            </a:r>
          </a:p>
          <a:p>
            <a:endParaRPr lang="it-IT" dirty="0"/>
          </a:p>
          <a:p>
            <a:r>
              <a:rPr lang="it-IT" dirty="0"/>
              <a:t>Introductions – program, year, and favorite thing about being a student at Jefferson?</a:t>
            </a:r>
          </a:p>
          <a:p>
            <a:endParaRPr lang="it-IT" dirty="0"/>
          </a:p>
          <a:p>
            <a:endParaRPr lang="en-US" dirty="0"/>
          </a:p>
          <a:p>
            <a:pPr marL="0" indent="0">
              <a:buNone/>
            </a:pPr>
            <a:endParaRPr lang="en-US" dirty="0"/>
          </a:p>
        </p:txBody>
      </p:sp>
    </p:spTree>
    <p:extLst>
      <p:ext uri="{BB962C8B-B14F-4D97-AF65-F5344CB8AC3E}">
        <p14:creationId xmlns:p14="http://schemas.microsoft.com/office/powerpoint/2010/main" val="3951282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69F21-3A47-7940-9387-20D778FF6092}"/>
              </a:ext>
            </a:extLst>
          </p:cNvPr>
          <p:cNvSpPr>
            <a:spLocks noGrp="1"/>
          </p:cNvSpPr>
          <p:nvPr>
            <p:ph type="title"/>
          </p:nvPr>
        </p:nvSpPr>
        <p:spPr>
          <a:xfrm>
            <a:off x="508001" y="231913"/>
            <a:ext cx="6447501" cy="549965"/>
          </a:xfrm>
        </p:spPr>
        <p:txBody>
          <a:bodyPr/>
          <a:lstStyle/>
          <a:p>
            <a:r>
              <a:rPr lang="en-US" dirty="0">
                <a:solidFill>
                  <a:schemeClr val="accent1">
                    <a:lumMod val="75000"/>
                  </a:schemeClr>
                </a:solidFill>
              </a:rPr>
              <a:t>Welcome!</a:t>
            </a:r>
          </a:p>
        </p:txBody>
      </p:sp>
      <p:sp>
        <p:nvSpPr>
          <p:cNvPr id="3" name="Content Placeholder 2">
            <a:extLst>
              <a:ext uri="{FF2B5EF4-FFF2-40B4-BE49-F238E27FC236}">
                <a16:creationId xmlns:a16="http://schemas.microsoft.com/office/drawing/2014/main" id="{867023C3-5D4E-6B45-B957-2575B71A03E5}"/>
              </a:ext>
            </a:extLst>
          </p:cNvPr>
          <p:cNvSpPr>
            <a:spLocks noGrp="1"/>
          </p:cNvSpPr>
          <p:nvPr>
            <p:ph idx="1"/>
          </p:nvPr>
        </p:nvSpPr>
        <p:spPr>
          <a:xfrm>
            <a:off x="508001" y="781878"/>
            <a:ext cx="6846956" cy="3749144"/>
          </a:xfrm>
        </p:spPr>
        <p:txBody>
          <a:bodyPr/>
          <a:lstStyle/>
          <a:p>
            <a:pPr marL="0" indent="0">
              <a:buNone/>
            </a:pPr>
            <a:r>
              <a:rPr lang="en-US" sz="1600" dirty="0">
                <a:solidFill>
                  <a:schemeClr val="accent2">
                    <a:lumMod val="50000"/>
                  </a:schemeClr>
                </a:solidFill>
              </a:rPr>
              <a:t>Our goals:</a:t>
            </a:r>
          </a:p>
          <a:p>
            <a:r>
              <a:rPr lang="en-US" sz="1400" dirty="0">
                <a:solidFill>
                  <a:schemeClr val="accent2">
                    <a:lumMod val="50000"/>
                  </a:schemeClr>
                </a:solidFill>
              </a:rPr>
              <a:t>Build awareness and encourage metacognition</a:t>
            </a:r>
          </a:p>
          <a:p>
            <a:r>
              <a:rPr lang="en-US" sz="1400" dirty="0">
                <a:solidFill>
                  <a:schemeClr val="accent2">
                    <a:lumMod val="50000"/>
                  </a:schemeClr>
                </a:solidFill>
              </a:rPr>
              <a:t>Introduce study strategy adjustments you might need to develop</a:t>
            </a:r>
          </a:p>
          <a:p>
            <a:r>
              <a:rPr lang="en-US" sz="1400" dirty="0">
                <a:solidFill>
                  <a:schemeClr val="accent2">
                    <a:lumMod val="50000"/>
                  </a:schemeClr>
                </a:solidFill>
              </a:rPr>
              <a:t>Encourage strategic and honest time management</a:t>
            </a:r>
          </a:p>
          <a:p>
            <a:r>
              <a:rPr lang="en-US" sz="1400" dirty="0">
                <a:solidFill>
                  <a:schemeClr val="accent2">
                    <a:lumMod val="50000"/>
                  </a:schemeClr>
                </a:solidFill>
              </a:rPr>
              <a:t>Encourage strategic, active, efficient study and learning</a:t>
            </a:r>
          </a:p>
          <a:p>
            <a:r>
              <a:rPr lang="en-US" sz="1400" dirty="0">
                <a:solidFill>
                  <a:schemeClr val="accent2">
                    <a:lumMod val="50000"/>
                  </a:schemeClr>
                </a:solidFill>
              </a:rPr>
              <a:t>Encourage communication and collaboration</a:t>
            </a:r>
          </a:p>
          <a:p>
            <a:r>
              <a:rPr lang="en-US" sz="1400" dirty="0">
                <a:solidFill>
                  <a:schemeClr val="accent2">
                    <a:lumMod val="50000"/>
                  </a:schemeClr>
                </a:solidFill>
              </a:rPr>
              <a:t>Encourage use of resources</a:t>
            </a:r>
          </a:p>
          <a:p>
            <a:pPr lvl="1"/>
            <a:endParaRPr lang="en-US" dirty="0"/>
          </a:p>
        </p:txBody>
      </p:sp>
      <p:pic>
        <p:nvPicPr>
          <p:cNvPr id="4" name="Picture 3"/>
          <p:cNvPicPr>
            <a:picLocks noChangeAspect="1"/>
          </p:cNvPicPr>
          <p:nvPr/>
        </p:nvPicPr>
        <p:blipFill>
          <a:blip r:embed="rId2"/>
          <a:stretch>
            <a:fillRect/>
          </a:stretch>
        </p:blipFill>
        <p:spPr>
          <a:xfrm>
            <a:off x="3249313" y="3180872"/>
            <a:ext cx="3706189" cy="1350150"/>
          </a:xfrm>
          <a:prstGeom prst="rect">
            <a:avLst/>
          </a:prstGeom>
        </p:spPr>
      </p:pic>
    </p:spTree>
    <p:extLst>
      <p:ext uri="{BB962C8B-B14F-4D97-AF65-F5344CB8AC3E}">
        <p14:creationId xmlns:p14="http://schemas.microsoft.com/office/powerpoint/2010/main" val="266283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508001" y="1184857"/>
            <a:ext cx="6447501" cy="3346166"/>
          </a:xfrm>
        </p:spPr>
        <p:txBody>
          <a:bodyPr/>
          <a:lstStyle/>
          <a:p>
            <a:r>
              <a:rPr lang="en-US" dirty="0"/>
              <a:t>Introductions and agenda</a:t>
            </a:r>
          </a:p>
          <a:p>
            <a:r>
              <a:rPr lang="en-US" b="1" dirty="0"/>
              <a:t>Active Study Strategies and Learning Efficiency</a:t>
            </a:r>
          </a:p>
          <a:p>
            <a:r>
              <a:rPr lang="en-US" b="1" dirty="0"/>
              <a:t>Developing Time Management Strategies</a:t>
            </a:r>
          </a:p>
          <a:p>
            <a:r>
              <a:rPr lang="en-US" b="1" dirty="0"/>
              <a:t>Strategies for Test Preparation and Test Taking</a:t>
            </a:r>
          </a:p>
          <a:p>
            <a:r>
              <a:rPr lang="en-US" dirty="0"/>
              <a:t>Proactive Use of Available Resources</a:t>
            </a:r>
          </a:p>
          <a:p>
            <a:r>
              <a:rPr lang="en-US" dirty="0"/>
              <a:t>Wrap up and final comments</a:t>
            </a:r>
          </a:p>
          <a:p>
            <a:endParaRPr lang="en-US" dirty="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5923" y="2676449"/>
            <a:ext cx="1854573" cy="1854573"/>
          </a:xfrm>
          <a:prstGeom prst="rect">
            <a:avLst/>
          </a:prstGeom>
        </p:spPr>
      </p:pic>
    </p:spTree>
    <p:extLst>
      <p:ext uri="{BB962C8B-B14F-4D97-AF65-F5344CB8AC3E}">
        <p14:creationId xmlns:p14="http://schemas.microsoft.com/office/powerpoint/2010/main" val="851952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1" y="876525"/>
            <a:ext cx="7714672" cy="3654497"/>
          </a:xfrm>
        </p:spPr>
        <p:txBody>
          <a:bodyPr>
            <a:normAutofit/>
          </a:bodyPr>
          <a:lstStyle/>
          <a:p>
            <a:pPr marL="257175" lvl="3"/>
            <a:r>
              <a:rPr lang="en-US" sz="1800" dirty="0"/>
              <a:t>Our focus is on helping students to learn more effectively at Jefferson, and to develop lifelong learning strategies.</a:t>
            </a:r>
          </a:p>
          <a:p>
            <a:pPr marL="257175" lvl="3"/>
            <a:endParaRPr lang="en-US" sz="1800" dirty="0"/>
          </a:p>
          <a:p>
            <a:pPr marL="257175" lvl="3"/>
            <a:r>
              <a:rPr lang="en-US" sz="1800" dirty="0"/>
              <a:t>We work with students across all of Jefferson’s programs.</a:t>
            </a:r>
          </a:p>
          <a:p>
            <a:pPr marL="85725" lvl="3" indent="0">
              <a:buNone/>
            </a:pPr>
            <a:r>
              <a:rPr lang="en-US" sz="1800" dirty="0"/>
              <a:t> </a:t>
            </a:r>
          </a:p>
          <a:p>
            <a:pPr marL="257175" lvl="3"/>
            <a:r>
              <a:rPr lang="en-US" sz="1800" dirty="0"/>
              <a:t>Most of our work is with students who want to improve and want to develop more efficient study strategies given the demands of their degree program.</a:t>
            </a:r>
          </a:p>
          <a:p>
            <a:endParaRPr lang="en-US" dirty="0"/>
          </a:p>
          <a:p>
            <a:endParaRPr lang="en-US" dirty="0"/>
          </a:p>
        </p:txBody>
      </p:sp>
      <p:sp>
        <p:nvSpPr>
          <p:cNvPr id="2" name="Title 1"/>
          <p:cNvSpPr>
            <a:spLocks noGrp="1"/>
          </p:cNvSpPr>
          <p:nvPr>
            <p:ph type="title"/>
          </p:nvPr>
        </p:nvSpPr>
        <p:spPr>
          <a:xfrm>
            <a:off x="508001" y="236114"/>
            <a:ext cx="8382714" cy="824248"/>
          </a:xfrm>
        </p:spPr>
        <p:txBody>
          <a:bodyPr>
            <a:normAutofit/>
          </a:bodyPr>
          <a:lstStyle/>
          <a:p>
            <a:r>
              <a:rPr lang="en-US" sz="2400" b="1" dirty="0"/>
              <a:t>Our Role in Academic Success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823" y="3470564"/>
            <a:ext cx="4514850" cy="1349175"/>
          </a:xfrm>
          <a:prstGeom prst="rect">
            <a:avLst/>
          </a:prstGeom>
        </p:spPr>
      </p:pic>
    </p:spTree>
    <p:extLst>
      <p:ext uri="{BB962C8B-B14F-4D97-AF65-F5344CB8AC3E}">
        <p14:creationId xmlns:p14="http://schemas.microsoft.com/office/powerpoint/2010/main" val="2093546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1" y="1166191"/>
            <a:ext cx="8114706" cy="3364831"/>
          </a:xfrm>
        </p:spPr>
        <p:txBody>
          <a:bodyPr>
            <a:normAutofit/>
          </a:bodyPr>
          <a:lstStyle/>
          <a:p>
            <a:pPr marL="257175" lvl="4"/>
            <a:r>
              <a:rPr lang="en-US" sz="1950" b="1" dirty="0"/>
              <a:t>Every student admitted to Jefferson can succeed here.</a:t>
            </a:r>
          </a:p>
          <a:p>
            <a:pPr marL="257175" lvl="4"/>
            <a:endParaRPr lang="en-US" sz="1950" b="1" dirty="0"/>
          </a:p>
          <a:p>
            <a:pPr marL="257175" lvl="4"/>
            <a:r>
              <a:rPr lang="en-US" sz="1950" b="1" dirty="0"/>
              <a:t>All Jeff students arrive with strengths and experience, </a:t>
            </a:r>
            <a:r>
              <a:rPr lang="en-US" sz="1950" dirty="0"/>
              <a:t>and we want to help you build upon those strengths…</a:t>
            </a:r>
          </a:p>
          <a:p>
            <a:pPr marL="257175" lvl="4"/>
            <a:endParaRPr lang="en-US" sz="1950" dirty="0"/>
          </a:p>
          <a:p>
            <a:pPr marL="257175" lvl="4"/>
            <a:r>
              <a:rPr lang="en-US" sz="1950" dirty="0"/>
              <a:t>However, it is also the case that many students find they need to develop (new) strategies to be more efficient and successful – strategies you are capable of using well, </a:t>
            </a:r>
            <a:r>
              <a:rPr lang="en-US" sz="1950" u="sng" dirty="0"/>
              <a:t>but may not have needed before</a:t>
            </a:r>
            <a:r>
              <a:rPr lang="en-US" sz="1950" dirty="0"/>
              <a:t>.</a:t>
            </a:r>
            <a:endParaRPr lang="en-US" sz="1950" u="sng" dirty="0"/>
          </a:p>
          <a:p>
            <a:endParaRPr lang="en-US" dirty="0"/>
          </a:p>
        </p:txBody>
      </p:sp>
      <p:sp>
        <p:nvSpPr>
          <p:cNvPr id="2" name="Title 1"/>
          <p:cNvSpPr>
            <a:spLocks noGrp="1"/>
          </p:cNvSpPr>
          <p:nvPr>
            <p:ph type="title"/>
          </p:nvPr>
        </p:nvSpPr>
        <p:spPr/>
        <p:txBody>
          <a:bodyPr>
            <a:normAutofit/>
          </a:bodyPr>
          <a:lstStyle/>
          <a:p>
            <a:r>
              <a:rPr lang="en-US" sz="2400" b="1" dirty="0"/>
              <a:t>We Believe…</a:t>
            </a:r>
          </a:p>
        </p:txBody>
      </p:sp>
    </p:spTree>
    <p:extLst>
      <p:ext uri="{BB962C8B-B14F-4D97-AF65-F5344CB8AC3E}">
        <p14:creationId xmlns:p14="http://schemas.microsoft.com/office/powerpoint/2010/main" val="3449878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1" y="892757"/>
            <a:ext cx="8178799" cy="3846667"/>
          </a:xfrm>
        </p:spPr>
        <p:txBody>
          <a:bodyPr>
            <a:normAutofit/>
          </a:bodyPr>
          <a:lstStyle/>
          <a:p>
            <a:pPr marL="257175" lvl="2"/>
            <a:r>
              <a:rPr lang="en-US" sz="1800" dirty="0"/>
              <a:t>Inquisitive </a:t>
            </a:r>
          </a:p>
          <a:p>
            <a:pPr marL="257175" lvl="2"/>
            <a:r>
              <a:rPr lang="en-US" sz="1800" dirty="0"/>
              <a:t>Resilient / Adaptive</a:t>
            </a:r>
          </a:p>
          <a:p>
            <a:pPr marL="257175" lvl="2"/>
            <a:r>
              <a:rPr lang="en-US" sz="1800" dirty="0"/>
              <a:t>Reflective </a:t>
            </a:r>
          </a:p>
          <a:p>
            <a:pPr marL="257175" lvl="2"/>
            <a:r>
              <a:rPr lang="en-US" sz="1800" dirty="0"/>
              <a:t>Responsible for their own learning</a:t>
            </a:r>
          </a:p>
          <a:p>
            <a:pPr marL="257175" lvl="2"/>
            <a:r>
              <a:rPr lang="en-US" sz="1800" dirty="0"/>
              <a:t>Balanced</a:t>
            </a:r>
          </a:p>
          <a:p>
            <a:pPr marL="257175" lvl="2"/>
            <a:r>
              <a:rPr lang="en-US" sz="1800" dirty="0"/>
              <a:t>Thoughtful about Application of Learning</a:t>
            </a:r>
          </a:p>
          <a:p>
            <a:pPr marL="257175" lvl="2"/>
            <a:endParaRPr lang="en-US" sz="1800" dirty="0"/>
          </a:p>
          <a:p>
            <a:endParaRPr lang="en-US" dirty="0"/>
          </a:p>
        </p:txBody>
      </p:sp>
      <p:sp>
        <p:nvSpPr>
          <p:cNvPr id="2" name="Title 1"/>
          <p:cNvSpPr>
            <a:spLocks noGrp="1"/>
          </p:cNvSpPr>
          <p:nvPr>
            <p:ph type="title"/>
          </p:nvPr>
        </p:nvSpPr>
        <p:spPr>
          <a:xfrm>
            <a:off x="508001" y="476136"/>
            <a:ext cx="7786527" cy="557297"/>
          </a:xfrm>
        </p:spPr>
        <p:txBody>
          <a:bodyPr>
            <a:normAutofit fontScale="90000"/>
          </a:bodyPr>
          <a:lstStyle/>
          <a:p>
            <a:pPr lvl="2" algn="l" rtl="0">
              <a:spcBef>
                <a:spcPct val="0"/>
              </a:spcBef>
            </a:pPr>
            <a:r>
              <a:rPr lang="en-US" sz="2325" b="1" dirty="0">
                <a:latin typeface="+mj-lt"/>
              </a:rPr>
              <a:t>Characteristics of Successful Students</a:t>
            </a:r>
            <a:br>
              <a:rPr lang="en-US" dirty="0">
                <a:latin typeface="+mj-lt"/>
              </a:rPr>
            </a:br>
            <a:endParaRPr lang="en-US" dirty="0">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278" y="3207760"/>
            <a:ext cx="5751444" cy="1459604"/>
          </a:xfrm>
          <a:prstGeom prst="rect">
            <a:avLst/>
          </a:prstGeom>
        </p:spPr>
      </p:pic>
    </p:spTree>
    <p:extLst>
      <p:ext uri="{BB962C8B-B14F-4D97-AF65-F5344CB8AC3E}">
        <p14:creationId xmlns:p14="http://schemas.microsoft.com/office/powerpoint/2010/main" val="2582123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08000" y="210355"/>
            <a:ext cx="8073292" cy="954743"/>
          </a:xfrm>
        </p:spPr>
        <p:txBody>
          <a:bodyPr anchor="t">
            <a:normAutofit fontScale="90000"/>
          </a:bodyPr>
          <a:lstStyle/>
          <a:p>
            <a:pPr>
              <a:lnSpc>
                <a:spcPct val="90000"/>
              </a:lnSpc>
            </a:pPr>
            <a:r>
              <a:rPr lang="en-US" sz="2100" dirty="0"/>
              <a:t>Metacognition - Thoughtful analysis and awareness of </a:t>
            </a:r>
            <a:br>
              <a:rPr lang="en-US" sz="2100" dirty="0"/>
            </a:br>
            <a:r>
              <a:rPr lang="en-US" sz="2100" dirty="0"/>
              <a:t>what works to encourage learning for you… and adjustments </a:t>
            </a:r>
            <a:br>
              <a:rPr lang="en-US" sz="2100" dirty="0"/>
            </a:br>
            <a:r>
              <a:rPr lang="en-US" sz="2100" dirty="0"/>
              <a:t>that might help</a:t>
            </a:r>
          </a:p>
        </p:txBody>
      </p:sp>
      <p:sp>
        <p:nvSpPr>
          <p:cNvPr id="25603" name="Rectangle 3"/>
          <p:cNvSpPr>
            <a:spLocks noGrp="1" noChangeArrowheads="1"/>
          </p:cNvSpPr>
          <p:nvPr>
            <p:ph idx="1"/>
          </p:nvPr>
        </p:nvSpPr>
        <p:spPr>
          <a:xfrm>
            <a:off x="508000" y="1165097"/>
            <a:ext cx="4529316" cy="3487191"/>
          </a:xfrm>
        </p:spPr>
        <p:txBody>
          <a:bodyPr>
            <a:normAutofit fontScale="92500" lnSpcReduction="10000"/>
          </a:bodyPr>
          <a:lstStyle/>
          <a:p>
            <a:pPr eaLnBrk="1" hangingPunct="1">
              <a:lnSpc>
                <a:spcPct val="90000"/>
              </a:lnSpc>
              <a:buFont typeface="Wingdings" pitchFamily="2" charset="2"/>
              <a:buNone/>
            </a:pPr>
            <a:r>
              <a:rPr lang="en-US" sz="1600" dirty="0"/>
              <a:t>The ability to:</a:t>
            </a:r>
          </a:p>
          <a:p>
            <a:pPr eaLnBrk="1" hangingPunct="1">
              <a:lnSpc>
                <a:spcPct val="90000"/>
              </a:lnSpc>
            </a:pPr>
            <a:r>
              <a:rPr lang="en-US" sz="1600" dirty="0"/>
              <a:t>think about one’s own thinking</a:t>
            </a:r>
          </a:p>
          <a:p>
            <a:pPr eaLnBrk="1" hangingPunct="1">
              <a:lnSpc>
                <a:spcPct val="90000"/>
              </a:lnSpc>
            </a:pPr>
            <a:r>
              <a:rPr lang="en-US" sz="1600" dirty="0"/>
              <a:t>choose practices that encourage deep, flexible, reliable learning</a:t>
            </a:r>
          </a:p>
          <a:p>
            <a:pPr eaLnBrk="1" hangingPunct="1">
              <a:lnSpc>
                <a:spcPct val="90000"/>
              </a:lnSpc>
            </a:pPr>
            <a:r>
              <a:rPr lang="en-US" sz="1600" dirty="0"/>
              <a:t>be consciously aware of oneself as a problem solver</a:t>
            </a:r>
          </a:p>
          <a:p>
            <a:pPr eaLnBrk="1" hangingPunct="1">
              <a:lnSpc>
                <a:spcPct val="90000"/>
              </a:lnSpc>
            </a:pPr>
            <a:r>
              <a:rPr lang="en-US" sz="1600" dirty="0"/>
              <a:t>monitor one’s mental processing </a:t>
            </a:r>
          </a:p>
          <a:p>
            <a:pPr eaLnBrk="1" hangingPunct="1">
              <a:lnSpc>
                <a:spcPct val="90000"/>
              </a:lnSpc>
            </a:pPr>
            <a:r>
              <a:rPr lang="en-US" sz="1600" dirty="0"/>
              <a:t>accurately judge one’s level of learning</a:t>
            </a:r>
          </a:p>
          <a:p>
            <a:pPr eaLnBrk="1" hangingPunct="1">
              <a:lnSpc>
                <a:spcPct val="90000"/>
              </a:lnSpc>
            </a:pPr>
            <a:r>
              <a:rPr lang="en-US" sz="1600" dirty="0"/>
              <a:t>make strategic adjustments in learning practices</a:t>
            </a:r>
          </a:p>
          <a:p>
            <a:pPr>
              <a:lnSpc>
                <a:spcPct val="90000"/>
              </a:lnSpc>
              <a:buNone/>
            </a:pPr>
            <a:endParaRPr lang="en-US" sz="1400" dirty="0"/>
          </a:p>
          <a:p>
            <a:pPr>
              <a:lnSpc>
                <a:spcPct val="90000"/>
              </a:lnSpc>
              <a:buNone/>
            </a:pPr>
            <a:r>
              <a:rPr lang="en-US" sz="1100" dirty="0"/>
              <a:t>McGuire, Saundra Yancey. 2012. </a:t>
            </a:r>
            <a:r>
              <a:rPr lang="en-US" sz="1100" dirty="0">
                <a:cs typeface="Arial" pitchFamily="34" charset="0"/>
              </a:rPr>
              <a:t>Teach STEM Students </a:t>
            </a:r>
            <a:r>
              <a:rPr lang="en-US" sz="1100" i="1" dirty="0">
                <a:cs typeface="Arial" pitchFamily="34" charset="0"/>
              </a:rPr>
              <a:t>How</a:t>
            </a:r>
            <a:r>
              <a:rPr lang="en-US" sz="1100" dirty="0">
                <a:cs typeface="Arial" pitchFamily="34" charset="0"/>
              </a:rPr>
              <a:t> to Learn:  Metacognition is the Key! </a:t>
            </a:r>
            <a:r>
              <a:rPr lang="en-US" sz="1100" dirty="0" err="1">
                <a:cs typeface="Arial" pitchFamily="34" charset="0"/>
              </a:rPr>
              <a:t>Powerpoint</a:t>
            </a:r>
            <a:r>
              <a:rPr lang="en-US" sz="1100" dirty="0">
                <a:cs typeface="Arial" pitchFamily="34" charset="0"/>
              </a:rPr>
              <a:t> presentation.</a:t>
            </a:r>
            <a:endParaRPr lang="en-US" sz="1100" dirty="0"/>
          </a:p>
          <a:p>
            <a:pPr>
              <a:lnSpc>
                <a:spcPct val="90000"/>
              </a:lnSpc>
              <a:buNone/>
            </a:pPr>
            <a:r>
              <a:rPr lang="en-US" sz="1000" dirty="0"/>
              <a:t>					</a:t>
            </a:r>
          </a:p>
        </p:txBody>
      </p:sp>
      <p:pic>
        <p:nvPicPr>
          <p:cNvPr id="71" name="Graphic 70" descr="Head with Gears">
            <a:extLst>
              <a:ext uri="{FF2B5EF4-FFF2-40B4-BE49-F238E27FC236}">
                <a16:creationId xmlns:a16="http://schemas.microsoft.com/office/drawing/2014/main" id="{ABCD5D65-0DF7-4698-8B79-79D6DE0F6D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28270" y="1473162"/>
            <a:ext cx="2359152" cy="2359152"/>
          </a:xfrm>
          <a:prstGeom prst="rect">
            <a:avLst/>
          </a:prstGeom>
        </p:spPr>
      </p:pic>
    </p:spTree>
    <p:custDataLst>
      <p:tags r:id="rId1"/>
    </p:custDataLst>
    <p:extLst>
      <p:ext uri="{BB962C8B-B14F-4D97-AF65-F5344CB8AC3E}">
        <p14:creationId xmlns:p14="http://schemas.microsoft.com/office/powerpoint/2010/main" val="3173745750"/>
      </p:ext>
    </p:extLst>
  </p:cSld>
  <p:clrMapOvr>
    <a:masterClrMapping/>
  </p:clrMapOvr>
  <mc:AlternateContent xmlns:mc="http://schemas.openxmlformats.org/markup-compatibility/2006" xmlns:p14="http://schemas.microsoft.com/office/powerpoint/2010/main">
    <mc:Choice Requires="p14">
      <p:transition spd="slow" p14:dur="2000" advTm="38367"/>
    </mc:Choice>
    <mc:Fallback xmlns="">
      <p:transition spd="slow" advTm="3836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40540132"/>
              </p:ext>
            </p:extLst>
          </p:nvPr>
        </p:nvGraphicFramePr>
        <p:xfrm>
          <a:off x="1038537" y="1330035"/>
          <a:ext cx="6050756" cy="340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normAutofit fontScale="90000"/>
          </a:bodyPr>
          <a:lstStyle/>
          <a:p>
            <a:r>
              <a:rPr lang="en-US" b="1" dirty="0"/>
              <a:t>Process of Collaborative Problem-Solving</a:t>
            </a:r>
            <a:br>
              <a:rPr lang="en-US" b="1" dirty="0"/>
            </a:br>
            <a:r>
              <a:rPr lang="en-US" i="1" dirty="0"/>
              <a:t>Strategic Academic Support Consultations</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97890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815" y="198784"/>
            <a:ext cx="7620000" cy="781878"/>
          </a:xfrm>
        </p:spPr>
        <p:txBody>
          <a:bodyPr>
            <a:normAutofit fontScale="90000"/>
          </a:bodyPr>
          <a:lstStyle/>
          <a:p>
            <a:r>
              <a:rPr lang="en-US" dirty="0">
                <a:solidFill>
                  <a:schemeClr val="accent1">
                    <a:lumMod val="75000"/>
                  </a:schemeClr>
                </a:solidFill>
                <a:effectLst>
                  <a:outerShdw blurRad="38100" dist="38100" dir="2700000" algn="tl">
                    <a:srgbClr val="000000">
                      <a:alpha val="43137"/>
                    </a:srgbClr>
                  </a:outerShdw>
                </a:effectLst>
              </a:rPr>
              <a:t>Critically reflect upon your study strategies…</a:t>
            </a:r>
            <a:br>
              <a:rPr lang="en-US" dirty="0">
                <a:solidFill>
                  <a:schemeClr val="accent1">
                    <a:lumMod val="75000"/>
                  </a:schemeClr>
                </a:solidFill>
                <a:effectLst>
                  <a:outerShdw blurRad="38100" dist="38100" dir="2700000" algn="tl">
                    <a:srgbClr val="000000">
                      <a:alpha val="43137"/>
                    </a:srgbClr>
                  </a:outerShdw>
                </a:effectLst>
              </a:rPr>
            </a:br>
            <a:r>
              <a:rPr lang="en-US" dirty="0">
                <a:solidFill>
                  <a:schemeClr val="accent1">
                    <a:lumMod val="75000"/>
                  </a:schemeClr>
                </a:solidFill>
                <a:effectLst>
                  <a:outerShdw blurRad="38100" dist="38100" dir="2700000" algn="tl">
                    <a:srgbClr val="000000">
                      <a:alpha val="43137"/>
                    </a:srgbClr>
                  </a:outerShdw>
                </a:effectLst>
              </a:rPr>
              <a:t>	 Let’s plan to build on strengths</a:t>
            </a:r>
          </a:p>
        </p:txBody>
      </p:sp>
      <p:sp>
        <p:nvSpPr>
          <p:cNvPr id="3" name="Content Placeholder 2"/>
          <p:cNvSpPr>
            <a:spLocks noGrp="1"/>
          </p:cNvSpPr>
          <p:nvPr>
            <p:ph idx="1"/>
          </p:nvPr>
        </p:nvSpPr>
        <p:spPr>
          <a:xfrm>
            <a:off x="508001" y="1204332"/>
            <a:ext cx="6447501" cy="3326690"/>
          </a:xfrm>
        </p:spPr>
        <p:txBody>
          <a:bodyPr>
            <a:normAutofit fontScale="92500" lnSpcReduction="20000"/>
          </a:bodyPr>
          <a:lstStyle/>
          <a:p>
            <a:pPr marL="85725" indent="0">
              <a:buNone/>
            </a:pPr>
            <a:r>
              <a:rPr lang="en-US" dirty="0"/>
              <a:t>Raise your hand if you agree with the following statements?:</a:t>
            </a:r>
          </a:p>
          <a:p>
            <a:pPr marL="85725" indent="0">
              <a:buNone/>
            </a:pPr>
            <a:endParaRPr lang="en-US" dirty="0"/>
          </a:p>
          <a:p>
            <a:pPr marL="85725" indent="0">
              <a:buNone/>
            </a:pPr>
            <a:endParaRPr lang="en-US" dirty="0"/>
          </a:p>
          <a:p>
            <a:pPr marL="85725" indent="0">
              <a:buNone/>
            </a:pPr>
            <a:endParaRPr lang="en-US" dirty="0"/>
          </a:p>
          <a:p>
            <a:pPr>
              <a:buFontTx/>
              <a:buChar char="-"/>
            </a:pPr>
            <a:endParaRPr lang="en-US" dirty="0"/>
          </a:p>
          <a:p>
            <a:pPr>
              <a:buFontTx/>
              <a:buChar char="-"/>
            </a:pPr>
            <a:endParaRPr lang="en-US" dirty="0"/>
          </a:p>
          <a:p>
            <a:pPr>
              <a:buFontTx/>
              <a:buChar char="-"/>
            </a:pPr>
            <a:endParaRPr lang="en-US" dirty="0"/>
          </a:p>
          <a:p>
            <a:pPr>
              <a:buFontTx/>
              <a:buChar char="-"/>
            </a:pPr>
            <a:r>
              <a:rPr lang="en-US" dirty="0"/>
              <a:t>I have a system for studying and for managing all of my coursework.</a:t>
            </a:r>
          </a:p>
          <a:p>
            <a:pPr>
              <a:buFontTx/>
              <a:buChar char="-"/>
            </a:pPr>
            <a:endParaRPr lang="en-US" dirty="0"/>
          </a:p>
          <a:p>
            <a:pPr>
              <a:buFontTx/>
              <a:buChar char="-"/>
            </a:pPr>
            <a:r>
              <a:rPr lang="en-US" dirty="0"/>
              <a:t>I believe my previous study methods will be effective here at Thomas Jefferson University.</a:t>
            </a:r>
          </a:p>
          <a:p>
            <a:pPr>
              <a:buFontTx/>
              <a:buChar char="-"/>
            </a:pPr>
            <a:endParaRPr lang="en-US" dirty="0"/>
          </a:p>
          <a:p>
            <a:pPr>
              <a:buFontTx/>
              <a:buChar char="-"/>
            </a:pPr>
            <a:r>
              <a:rPr lang="en-US" dirty="0"/>
              <a:t>I am confident I can effectively make adjustments to learn effectively and efficiently.</a:t>
            </a:r>
          </a:p>
          <a:p>
            <a:pPr marL="85725" indent="0">
              <a:buNone/>
            </a:pPr>
            <a:endParaRPr lang="en-US" dirty="0"/>
          </a:p>
        </p:txBody>
      </p:sp>
      <p:pic>
        <p:nvPicPr>
          <p:cNvPr id="1026" name="Picture 2" descr="C:\Users\JDyksen\AppData\Local\Microsoft\Windows\Temporary Internet Files\Content.IE5\DE5DT7E8\Hands-u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076" y="1639997"/>
            <a:ext cx="2182514" cy="110987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55219989"/>
      </p:ext>
    </p:extLst>
  </p:cSld>
  <p:clrMapOvr>
    <a:masterClrMapping/>
  </p:clrMapOvr>
  <mc:AlternateContent xmlns:mc="http://schemas.openxmlformats.org/markup-compatibility/2006" xmlns:p14="http://schemas.microsoft.com/office/powerpoint/2010/main">
    <mc:Choice Requires="p14">
      <p:transition spd="slow" p14:dur="2000" advTm="79455"/>
    </mc:Choice>
    <mc:Fallback xmlns="">
      <p:transition spd="slow" advTm="7945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974B9-6FB1-0CFB-7C0B-9990D4B373E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064FCC9-8474-69C9-3190-894769BB13AD}"/>
              </a:ext>
            </a:extLst>
          </p:cNvPr>
          <p:cNvSpPr>
            <a:spLocks noGrp="1"/>
          </p:cNvSpPr>
          <p:nvPr>
            <p:ph type="title"/>
          </p:nvPr>
        </p:nvSpPr>
        <p:spPr>
          <a:xfrm>
            <a:off x="489360" y="1036864"/>
            <a:ext cx="2660686" cy="3069771"/>
          </a:xfrm>
        </p:spPr>
        <p:txBody>
          <a:bodyPr anchor="ctr">
            <a:normAutofit/>
          </a:bodyPr>
          <a:lstStyle/>
          <a:p>
            <a:r>
              <a:rPr lang="en-US" sz="3300" dirty="0">
                <a:solidFill>
                  <a:schemeClr val="accent1">
                    <a:lumMod val="75000"/>
                  </a:schemeClr>
                </a:solidFill>
              </a:rPr>
              <a:t>A question for chat</a:t>
            </a:r>
          </a:p>
        </p:txBody>
      </p:sp>
      <p:graphicFrame>
        <p:nvGraphicFramePr>
          <p:cNvPr id="7" name="Content Placeholder 4">
            <a:extLst>
              <a:ext uri="{FF2B5EF4-FFF2-40B4-BE49-F238E27FC236}">
                <a16:creationId xmlns:a16="http://schemas.microsoft.com/office/drawing/2014/main" id="{7B99474A-51FB-14A1-3AEA-CF602A9FD8C0}"/>
              </a:ext>
            </a:extLst>
          </p:cNvPr>
          <p:cNvGraphicFramePr>
            <a:graphicFrameLocks noGrp="1"/>
          </p:cNvGraphicFramePr>
          <p:nvPr>
            <p:ph idx="1"/>
            <p:extLst>
              <p:ext uri="{D42A27DB-BD31-4B8C-83A1-F6EECF244321}">
                <p14:modId xmlns:p14="http://schemas.microsoft.com/office/powerpoint/2010/main" val="1259299989"/>
              </p:ext>
            </p:extLst>
          </p:nvPr>
        </p:nvGraphicFramePr>
        <p:xfrm>
          <a:off x="3639407" y="708423"/>
          <a:ext cx="5019610" cy="3617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7934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1658B-7BAC-785E-D0C1-C55DAA68340C}"/>
              </a:ext>
            </a:extLst>
          </p:cNvPr>
          <p:cNvSpPr>
            <a:spLocks noGrp="1"/>
          </p:cNvSpPr>
          <p:nvPr>
            <p:ph type="title"/>
          </p:nvPr>
        </p:nvSpPr>
        <p:spPr/>
        <p:txBody>
          <a:bodyPr/>
          <a:lstStyle/>
          <a:p>
            <a:r>
              <a:rPr lang="en-US" dirty="0"/>
              <a:t>Campus maps</a:t>
            </a:r>
          </a:p>
        </p:txBody>
      </p:sp>
      <p:sp>
        <p:nvSpPr>
          <p:cNvPr id="3" name="Content Placeholder 2">
            <a:extLst>
              <a:ext uri="{FF2B5EF4-FFF2-40B4-BE49-F238E27FC236}">
                <a16:creationId xmlns:a16="http://schemas.microsoft.com/office/drawing/2014/main" id="{6A257539-0D4B-09A3-C883-4A4D493762D5}"/>
              </a:ext>
            </a:extLst>
          </p:cNvPr>
          <p:cNvSpPr>
            <a:spLocks noGrp="1"/>
          </p:cNvSpPr>
          <p:nvPr>
            <p:ph idx="1"/>
          </p:nvPr>
        </p:nvSpPr>
        <p:spPr>
          <a:xfrm>
            <a:off x="508001" y="4428698"/>
            <a:ext cx="6447501" cy="382137"/>
          </a:xfrm>
        </p:spPr>
        <p:txBody>
          <a:bodyPr/>
          <a:lstStyle/>
          <a:p>
            <a:r>
              <a:rPr lang="en-US" dirty="0">
                <a:hlinkClick r:id="rId2"/>
              </a:rPr>
              <a:t>https://maps.jefferson.edu/</a:t>
            </a:r>
            <a:endParaRPr lang="en-US" dirty="0"/>
          </a:p>
          <a:p>
            <a:endParaRPr lang="en-US" dirty="0"/>
          </a:p>
        </p:txBody>
      </p:sp>
      <p:pic>
        <p:nvPicPr>
          <p:cNvPr id="7" name="Picture 6" descr="A map of a hospital&#10;&#10;Description automatically generated">
            <a:extLst>
              <a:ext uri="{FF2B5EF4-FFF2-40B4-BE49-F238E27FC236}">
                <a16:creationId xmlns:a16="http://schemas.microsoft.com/office/drawing/2014/main" id="{9B5B3109-FEB1-DB55-9F42-F062EDB29FBC}"/>
              </a:ext>
            </a:extLst>
          </p:cNvPr>
          <p:cNvPicPr>
            <a:picLocks noChangeAspect="1"/>
          </p:cNvPicPr>
          <p:nvPr/>
        </p:nvPicPr>
        <p:blipFill>
          <a:blip r:embed="rId3"/>
          <a:stretch>
            <a:fillRect/>
          </a:stretch>
        </p:blipFill>
        <p:spPr>
          <a:xfrm>
            <a:off x="508002" y="989462"/>
            <a:ext cx="6616130" cy="3370997"/>
          </a:xfrm>
          <a:prstGeom prst="rect">
            <a:avLst/>
          </a:prstGeom>
        </p:spPr>
      </p:pic>
    </p:spTree>
    <p:extLst>
      <p:ext uri="{BB962C8B-B14F-4D97-AF65-F5344CB8AC3E}">
        <p14:creationId xmlns:p14="http://schemas.microsoft.com/office/powerpoint/2010/main" val="3179676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959593-9FA3-3A9E-54C0-08C491D91C65}"/>
              </a:ext>
            </a:extLst>
          </p:cNvPr>
          <p:cNvSpPr>
            <a:spLocks noGrp="1"/>
          </p:cNvSpPr>
          <p:nvPr>
            <p:ph type="title"/>
          </p:nvPr>
        </p:nvSpPr>
        <p:spPr>
          <a:xfrm>
            <a:off x="508001" y="221674"/>
            <a:ext cx="7202054" cy="928254"/>
          </a:xfrm>
        </p:spPr>
        <p:txBody>
          <a:bodyPr/>
          <a:lstStyle/>
          <a:p>
            <a:r>
              <a:rPr lang="en-US" dirty="0"/>
              <a:t>Questions you most want to discuss today – (CoPilot summary):</a:t>
            </a:r>
          </a:p>
        </p:txBody>
      </p:sp>
      <p:graphicFrame>
        <p:nvGraphicFramePr>
          <p:cNvPr id="4" name="Content Placeholder 3">
            <a:extLst>
              <a:ext uri="{FF2B5EF4-FFF2-40B4-BE49-F238E27FC236}">
                <a16:creationId xmlns:a16="http://schemas.microsoft.com/office/drawing/2014/main" id="{332C402E-9ECD-7703-BADF-DC533CBC1286}"/>
              </a:ext>
            </a:extLst>
          </p:cNvPr>
          <p:cNvGraphicFramePr>
            <a:graphicFrameLocks noGrp="1"/>
          </p:cNvGraphicFramePr>
          <p:nvPr>
            <p:ph sz="half" idx="1"/>
            <p:extLst>
              <p:ext uri="{D42A27DB-BD31-4B8C-83A1-F6EECF244321}">
                <p14:modId xmlns:p14="http://schemas.microsoft.com/office/powerpoint/2010/main" val="1887634445"/>
              </p:ext>
            </p:extLst>
          </p:nvPr>
        </p:nvGraphicFramePr>
        <p:xfrm>
          <a:off x="508000" y="1149928"/>
          <a:ext cx="3946236" cy="3386492"/>
        </p:xfrm>
        <a:graphic>
          <a:graphicData uri="http://schemas.openxmlformats.org/drawingml/2006/table">
            <a:tbl>
              <a:tblPr/>
              <a:tblGrid>
                <a:gridCol w="3946236">
                  <a:extLst>
                    <a:ext uri="{9D8B030D-6E8A-4147-A177-3AD203B41FA5}">
                      <a16:colId xmlns:a16="http://schemas.microsoft.com/office/drawing/2014/main" val="9463782"/>
                    </a:ext>
                  </a:extLst>
                </a:gridCol>
              </a:tblGrid>
              <a:tr h="3184883">
                <a:tc>
                  <a:txBody>
                    <a:bodyPr/>
                    <a:lstStyle/>
                    <a:p>
                      <a:pPr fontAlgn="t">
                        <a:lnSpc>
                          <a:spcPts val="1500"/>
                        </a:lnSpc>
                        <a:buNone/>
                      </a:pPr>
                      <a:r>
                        <a:rPr lang="en-US" sz="1200" b="1" i="0" dirty="0">
                          <a:effectLst/>
                          <a:latin typeface="Segoe UI" panose="020B0502040204020203" pitchFamily="34" charset="0"/>
                        </a:rPr>
                        <a:t>Top Questions &amp; Concerns</a:t>
                      </a:r>
                    </a:p>
                    <a:p>
                      <a:pPr fontAlgn="t">
                        <a:lnSpc>
                          <a:spcPts val="1500"/>
                        </a:lnSpc>
                        <a:buNone/>
                      </a:pPr>
                      <a:endParaRPr lang="en-US" sz="1200" b="1" i="0" dirty="0">
                        <a:effectLst/>
                        <a:latin typeface="Segoe UI" panose="020B0502040204020203" pitchFamily="34" charset="0"/>
                      </a:endParaRPr>
                    </a:p>
                    <a:p>
                      <a:pPr fontAlgn="t">
                        <a:lnSpc>
                          <a:spcPts val="1500"/>
                        </a:lnSpc>
                        <a:buNone/>
                      </a:pPr>
                      <a:r>
                        <a:rPr lang="en-US" sz="1200" b="1" i="0" dirty="0">
                          <a:effectLst/>
                          <a:latin typeface="Segoe UI" panose="020B0502040204020203" pitchFamily="34" charset="0"/>
                        </a:rPr>
                        <a:t>⏰ Time Management &amp; Work-Life Balance</a:t>
                      </a:r>
                    </a:p>
                    <a:p>
                      <a:pPr fontAlgn="t">
                        <a:lnSpc>
                          <a:spcPts val="1500"/>
                        </a:lnSpc>
                        <a:buFont typeface="Arial" panose="020B0604020202020204" pitchFamily="34" charset="0"/>
                        <a:buChar char="•"/>
                      </a:pPr>
                      <a:r>
                        <a:rPr lang="en-US" sz="1200" b="0" i="0" dirty="0">
                          <a:effectLst/>
                          <a:latin typeface="Segoe UI" panose="020B0502040204020203" pitchFamily="34" charset="0"/>
                        </a:rPr>
                        <a:t>How do I manage classes, clinicals, work, and family responsibilities?</a:t>
                      </a:r>
                    </a:p>
                    <a:p>
                      <a:pPr fontAlgn="t">
                        <a:lnSpc>
                          <a:spcPts val="1500"/>
                        </a:lnSpc>
                        <a:buFont typeface="Arial" panose="020B0604020202020204" pitchFamily="34" charset="0"/>
                        <a:buChar char="•"/>
                      </a:pPr>
                      <a:r>
                        <a:rPr lang="en-US" sz="1200" b="0" i="0" dirty="0">
                          <a:effectLst/>
                          <a:latin typeface="Segoe UI" panose="020B0502040204020203" pitchFamily="34" charset="0"/>
                        </a:rPr>
                        <a:t>How much time should I study each week?</a:t>
                      </a:r>
                    </a:p>
                    <a:p>
                      <a:pPr fontAlgn="t">
                        <a:lnSpc>
                          <a:spcPts val="1500"/>
                        </a:lnSpc>
                        <a:buFont typeface="Arial" panose="020B0604020202020204" pitchFamily="34" charset="0"/>
                        <a:buChar char="•"/>
                      </a:pPr>
                      <a:r>
                        <a:rPr lang="en-US" sz="1200" b="0" i="0" dirty="0">
                          <a:effectLst/>
                          <a:latin typeface="Segoe UI" panose="020B0502040204020203" pitchFamily="34" charset="0"/>
                        </a:rPr>
                        <a:t>How can I avoid burnout?</a:t>
                      </a:r>
                    </a:p>
                    <a:p>
                      <a:pPr fontAlgn="t">
                        <a:lnSpc>
                          <a:spcPts val="1500"/>
                        </a:lnSpc>
                        <a:buNone/>
                      </a:pPr>
                      <a:r>
                        <a:rPr lang="en-US" sz="1200" b="1" i="0" dirty="0">
                          <a:effectLst/>
                          <a:latin typeface="Segoe UI" panose="020B0502040204020203" pitchFamily="34" charset="0"/>
                        </a:rPr>
                        <a:t>📚 Effective Studying &amp; Learning</a:t>
                      </a:r>
                    </a:p>
                    <a:p>
                      <a:pPr fontAlgn="t">
                        <a:lnSpc>
                          <a:spcPts val="1500"/>
                        </a:lnSpc>
                        <a:buFont typeface="Arial" panose="020B0604020202020204" pitchFamily="34" charset="0"/>
                        <a:buChar char="•"/>
                      </a:pPr>
                      <a:r>
                        <a:rPr lang="en-US" sz="1200" b="0" i="0" dirty="0">
                          <a:effectLst/>
                          <a:latin typeface="Segoe UI" panose="020B0502040204020203" pitchFamily="34" charset="0"/>
                        </a:rPr>
                        <a:t>What study methods work best for nursing and graduate school?</a:t>
                      </a:r>
                    </a:p>
                    <a:p>
                      <a:pPr fontAlgn="t">
                        <a:lnSpc>
                          <a:spcPts val="1500"/>
                        </a:lnSpc>
                        <a:buFont typeface="Arial" panose="020B0604020202020204" pitchFamily="34" charset="0"/>
                        <a:buChar char="•"/>
                      </a:pPr>
                      <a:r>
                        <a:rPr lang="en-US" sz="1200" b="0" i="0" dirty="0">
                          <a:effectLst/>
                          <a:latin typeface="Segoe UI" panose="020B0502040204020203" pitchFamily="34" charset="0"/>
                        </a:rPr>
                        <a:t>How can I learn more efficiently in less time?</a:t>
                      </a:r>
                    </a:p>
                    <a:p>
                      <a:pPr fontAlgn="t">
                        <a:lnSpc>
                          <a:spcPts val="1500"/>
                        </a:lnSpc>
                        <a:buFont typeface="Arial" panose="020B0604020202020204" pitchFamily="34" charset="0"/>
                        <a:buChar char="•"/>
                      </a:pPr>
                      <a:r>
                        <a:rPr lang="en-US" sz="1200" b="0" i="0" dirty="0">
                          <a:effectLst/>
                          <a:latin typeface="Segoe UI" panose="020B0502040204020203" pitchFamily="34" charset="0"/>
                        </a:rPr>
                        <a:t>How do I retain information long-term?</a:t>
                      </a:r>
                    </a:p>
                    <a:p>
                      <a:pPr fontAlgn="t">
                        <a:lnSpc>
                          <a:spcPts val="1500"/>
                        </a:lnSpc>
                        <a:buNone/>
                      </a:pPr>
                      <a:r>
                        <a:rPr lang="en-US" sz="1200" b="1" i="0" dirty="0">
                          <a:effectLst/>
                          <a:latin typeface="Segoe UI" panose="020B0502040204020203" pitchFamily="34" charset="0"/>
                        </a:rPr>
                        <a:t>📖 Reading &amp; Information Overload</a:t>
                      </a:r>
                    </a:p>
                    <a:p>
                      <a:pPr fontAlgn="t">
                        <a:lnSpc>
                          <a:spcPts val="1500"/>
                        </a:lnSpc>
                        <a:buFont typeface="Arial" panose="020B0604020202020204" pitchFamily="34" charset="0"/>
                        <a:buChar char="•"/>
                      </a:pPr>
                      <a:r>
                        <a:rPr lang="en-US" sz="1200" b="0" i="0" dirty="0">
                          <a:effectLst/>
                          <a:latin typeface="Segoe UI" panose="020B0502040204020203" pitchFamily="34" charset="0"/>
                        </a:rPr>
                        <a:t>How much textbook reading is necessary?</a:t>
                      </a:r>
                    </a:p>
                    <a:p>
                      <a:pPr fontAlgn="t">
                        <a:lnSpc>
                          <a:spcPts val="1500"/>
                        </a:lnSpc>
                        <a:buFont typeface="Arial" panose="020B0604020202020204" pitchFamily="34" charset="0"/>
                        <a:buChar char="•"/>
                      </a:pPr>
                      <a:r>
                        <a:rPr lang="en-US" sz="1200" b="0" i="0" dirty="0">
                          <a:effectLst/>
                          <a:latin typeface="Segoe UI" panose="020B0502040204020203" pitchFamily="34" charset="0"/>
                        </a:rPr>
                        <a:t>How can I manage large reading assignments?</a:t>
                      </a:r>
                    </a:p>
                    <a:p>
                      <a:pPr fontAlgn="t">
                        <a:lnSpc>
                          <a:spcPts val="1500"/>
                        </a:lnSpc>
                        <a:buFont typeface="Arial" panose="020B0604020202020204" pitchFamily="34" charset="0"/>
                        <a:buChar char="•"/>
                      </a:pPr>
                      <a:r>
                        <a:rPr lang="en-US" sz="1200" b="0" i="0" dirty="0">
                          <a:effectLst/>
                          <a:latin typeface="Segoe UI" panose="020B0502040204020203" pitchFamily="34" charset="0"/>
                        </a:rPr>
                        <a:t>What strategies improve reading comprehension?</a:t>
                      </a:r>
                    </a:p>
                  </a:txBody>
                  <a:tcPr marL="51655" marR="51655" marT="25827" marB="25827">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588637586"/>
                  </a:ext>
                </a:extLst>
              </a:tr>
              <a:tr h="201609">
                <a:tc>
                  <a:txBody>
                    <a:bodyPr/>
                    <a:lstStyle/>
                    <a:p>
                      <a:endParaRPr lang="en-US" sz="800" dirty="0"/>
                    </a:p>
                  </a:txBody>
                  <a:tcPr marL="51655" marR="51655" marT="25827" marB="25827">
                    <a:lnT w="6350"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372992450"/>
                  </a:ext>
                </a:extLst>
              </a:tr>
            </a:tbl>
          </a:graphicData>
        </a:graphic>
      </p:graphicFrame>
      <p:sp>
        <p:nvSpPr>
          <p:cNvPr id="6" name="Content Placeholder 5">
            <a:extLst>
              <a:ext uri="{FF2B5EF4-FFF2-40B4-BE49-F238E27FC236}">
                <a16:creationId xmlns:a16="http://schemas.microsoft.com/office/drawing/2014/main" id="{4D193E68-C7BC-1F29-78CE-E96CFF35C031}"/>
              </a:ext>
            </a:extLst>
          </p:cNvPr>
          <p:cNvSpPr>
            <a:spLocks noGrp="1"/>
          </p:cNvSpPr>
          <p:nvPr>
            <p:ph sz="half" idx="2"/>
          </p:nvPr>
        </p:nvSpPr>
        <p:spPr>
          <a:xfrm>
            <a:off x="4572000" y="1149928"/>
            <a:ext cx="3138055" cy="3381094"/>
          </a:xfrm>
        </p:spPr>
        <p:txBody>
          <a:bodyPr>
            <a:normAutofit fontScale="92500"/>
          </a:bodyPr>
          <a:lstStyle/>
          <a:p>
            <a:pPr marL="0" marR="0" lvl="0" indent="0" algn="l" defTabSz="342900" rtl="0" eaLnBrk="1" fontAlgn="t" latinLnBrk="0" hangingPunct="1">
              <a:lnSpc>
                <a:spcPts val="15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Exams &amp; Test Anxiety</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How should I prepare for quizzes and exams?</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How do I handle test anxiety and stay focused?</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What is different about nursing school exams?</a:t>
            </a:r>
          </a:p>
          <a:p>
            <a:pPr marL="0" marR="0" lvl="0" indent="0" algn="l" defTabSz="342900" rtl="0" eaLnBrk="1" fontAlgn="t" latinLnBrk="0" hangingPunct="1">
              <a:lnSpc>
                <a:spcPts val="15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Focus, Memory &amp; Attention</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How can I stay engaged and avoid mental fatigue?</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How do I improve concentration and recall?</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What tools (e.g., Anki) can help me learn efficiently?</a:t>
            </a:r>
          </a:p>
          <a:p>
            <a:pPr marL="0" marR="0" lvl="0" indent="0" algn="l" defTabSz="342900" rtl="0" eaLnBrk="1" fontAlgn="t" latinLnBrk="0" hangingPunct="1">
              <a:lnSpc>
                <a:spcPts val="15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 Resources &amp; Student Support</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Where can I find tutoring, library, and academic support services?</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What accommodations and accessibility resources are available?</a:t>
            </a:r>
          </a:p>
          <a:p>
            <a:pPr marL="0" marR="0" lvl="0" indent="0" algn="l" defTabSz="3429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How can I make the most of Jefferson's resources?</a:t>
            </a:r>
          </a:p>
          <a:p>
            <a:endParaRPr lang="en-US" dirty="0"/>
          </a:p>
        </p:txBody>
      </p:sp>
    </p:spTree>
    <p:extLst>
      <p:ext uri="{BB962C8B-B14F-4D97-AF65-F5344CB8AC3E}">
        <p14:creationId xmlns:p14="http://schemas.microsoft.com/office/powerpoint/2010/main" val="2978013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143302"/>
            <a:ext cx="6827077" cy="709684"/>
          </a:xfrm>
        </p:spPr>
        <p:txBody>
          <a:bodyPr>
            <a:normAutofit/>
          </a:bodyPr>
          <a:lstStyle/>
          <a:p>
            <a:r>
              <a:rPr lang="en-US" dirty="0"/>
              <a:t>Questions you most want to discuss today</a:t>
            </a:r>
          </a:p>
        </p:txBody>
      </p:sp>
      <p:sp>
        <p:nvSpPr>
          <p:cNvPr id="3" name="Content Placeholder 2"/>
          <p:cNvSpPr>
            <a:spLocks noGrp="1"/>
          </p:cNvSpPr>
          <p:nvPr>
            <p:ph idx="1"/>
          </p:nvPr>
        </p:nvSpPr>
        <p:spPr>
          <a:xfrm>
            <a:off x="508001" y="658091"/>
            <a:ext cx="6827077" cy="4111802"/>
          </a:xfrm>
        </p:spPr>
        <p:txBody>
          <a:bodyPr>
            <a:normAutofit fontScale="62500" lnSpcReduction="20000"/>
          </a:bodyPr>
          <a:lstStyle/>
          <a:p>
            <a:r>
              <a:rPr lang="en-US" dirty="0"/>
              <a:t>Balancing work, orgs, classes and studying for standardized tests</a:t>
            </a:r>
          </a:p>
          <a:p>
            <a:r>
              <a:rPr lang="en-US" dirty="0"/>
              <a:t>How to stay organized and be a strong student </a:t>
            </a:r>
          </a:p>
          <a:p>
            <a:r>
              <a:rPr lang="en-US" dirty="0"/>
              <a:t>Would you be able to cover time management of classes while also working full time?</a:t>
            </a:r>
          </a:p>
          <a:p>
            <a:r>
              <a:rPr lang="en-US" dirty="0"/>
              <a:t>Efficient and Effective Study Strategies - Graduated from Undergrad in 2021 (&amp; a little worried about getting back in the traditional classroom)</a:t>
            </a:r>
          </a:p>
          <a:p>
            <a:r>
              <a:rPr lang="en-US" dirty="0"/>
              <a:t>1. How not to fall behind 2. How not to get overwhelmed with the volume of material 3. When and when not to use textbooks</a:t>
            </a:r>
          </a:p>
          <a:p>
            <a:r>
              <a:rPr lang="en-US" dirty="0"/>
              <a:t>Exam preparation and test-taking strategies</a:t>
            </a:r>
          </a:p>
          <a:p>
            <a:r>
              <a:rPr lang="en-US" dirty="0"/>
              <a:t>I am interested in learning more about specific tips for online/remote classwork.</a:t>
            </a:r>
          </a:p>
          <a:p>
            <a:r>
              <a:rPr lang="en-US" dirty="0"/>
              <a:t>Adapting to a new city and curriculum simultaneously </a:t>
            </a:r>
          </a:p>
          <a:p>
            <a:r>
              <a:rPr lang="en-US" dirty="0"/>
              <a:t>How do I go about finding time to study after classes and then rotations?   How can I best be proactive for such a demanding semester?</a:t>
            </a:r>
          </a:p>
          <a:p>
            <a:r>
              <a:rPr lang="en-US" dirty="0"/>
              <a:t>How to manage studying time and lab rotations.</a:t>
            </a:r>
          </a:p>
          <a:p>
            <a:r>
              <a:rPr lang="en-US" dirty="0"/>
              <a:t>just making sure I complete everything before it is due </a:t>
            </a:r>
          </a:p>
          <a:p>
            <a:r>
              <a:rPr lang="en-US" sz="1900" b="1" dirty="0"/>
              <a:t>Time management, effective studying, exam taking, </a:t>
            </a:r>
            <a:r>
              <a:rPr lang="en-US" sz="1900" b="1" dirty="0" err="1"/>
              <a:t>etc</a:t>
            </a:r>
            <a:r>
              <a:rPr lang="en-US" sz="1900" b="1" dirty="0"/>
              <a:t>…</a:t>
            </a:r>
          </a:p>
          <a:p>
            <a:r>
              <a:rPr lang="en-US" dirty="0"/>
              <a:t>As an international student, I would like to know how I can fit into the US educational system. How can I make the most out of it?</a:t>
            </a:r>
          </a:p>
          <a:p>
            <a:r>
              <a:rPr lang="en-US" dirty="0"/>
              <a:t>Online student switching to in-person.</a:t>
            </a:r>
          </a:p>
          <a:p>
            <a:r>
              <a:rPr lang="en-US" dirty="0"/>
              <a:t>Study strategies </a:t>
            </a:r>
          </a:p>
          <a:p>
            <a:r>
              <a:rPr lang="en-US" dirty="0"/>
              <a:t>Tips for individuals who sometimes struggle with focusing. </a:t>
            </a:r>
          </a:p>
          <a:p>
            <a:r>
              <a:rPr lang="en-US" dirty="0"/>
              <a:t>Adult students returning to college if possible </a:t>
            </a:r>
          </a:p>
          <a:p>
            <a:r>
              <a:rPr lang="en-US" dirty="0"/>
              <a:t>Organization and time management</a:t>
            </a:r>
          </a:p>
          <a:p>
            <a:r>
              <a:rPr lang="en-US" dirty="0"/>
              <a:t>Time management, better ways to study, sources to help with material </a:t>
            </a:r>
          </a:p>
          <a:p>
            <a:pPr marL="342900" lvl="1" indent="0">
              <a:buNone/>
            </a:pPr>
            <a:endParaRPr lang="en-US" dirty="0"/>
          </a:p>
        </p:txBody>
      </p:sp>
    </p:spTree>
    <p:extLst>
      <p:ext uri="{BB962C8B-B14F-4D97-AF65-F5344CB8AC3E}">
        <p14:creationId xmlns:p14="http://schemas.microsoft.com/office/powerpoint/2010/main" val="3845503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05256"/>
          </a:xfrm>
        </p:spPr>
        <p:txBody>
          <a:bodyPr>
            <a:normAutofit fontScale="90000"/>
          </a:bodyPr>
          <a:lstStyle/>
          <a:p>
            <a:r>
              <a:rPr lang="en-US" dirty="0"/>
              <a:t>Website : </a:t>
            </a:r>
            <a:r>
              <a:rPr lang="en-US" sz="2200" dirty="0">
                <a:hlinkClick r:id="rId2"/>
              </a:rPr>
              <a:t>www.Jefferson.edu/studentsuccess</a:t>
            </a:r>
            <a:br>
              <a:rPr lang="en-US" sz="2800" dirty="0"/>
            </a:br>
            <a:r>
              <a:rPr lang="en-US" dirty="0"/>
              <a:t>Resources available on demand</a:t>
            </a:r>
          </a:p>
        </p:txBody>
      </p:sp>
      <p:sp>
        <p:nvSpPr>
          <p:cNvPr id="3" name="Content Placeholder 2"/>
          <p:cNvSpPr>
            <a:spLocks noGrp="1"/>
          </p:cNvSpPr>
          <p:nvPr>
            <p:ph idx="1"/>
          </p:nvPr>
        </p:nvSpPr>
        <p:spPr>
          <a:xfrm>
            <a:off x="508001" y="1383792"/>
            <a:ext cx="6447501" cy="3147230"/>
          </a:xfrm>
        </p:spPr>
        <p:txBody>
          <a:bodyPr>
            <a:normAutofit fontScale="85000" lnSpcReduction="20000"/>
          </a:bodyPr>
          <a:lstStyle/>
          <a:p>
            <a:endParaRPr lang="en-US" dirty="0"/>
          </a:p>
          <a:p>
            <a:r>
              <a:rPr lang="en-US" sz="1400" dirty="0">
                <a:hlinkClick r:id="rId3"/>
              </a:rPr>
              <a:t>Spaced Repetition and Self-Testing</a:t>
            </a:r>
            <a:endParaRPr lang="en-US" sz="1400" dirty="0"/>
          </a:p>
          <a:p>
            <a:endParaRPr lang="en-US" sz="1400" dirty="0"/>
          </a:p>
          <a:p>
            <a:r>
              <a:rPr lang="en-US" sz="1400" dirty="0">
                <a:hlinkClick r:id="rId4"/>
              </a:rPr>
              <a:t>The Study Cycle: An active, process-oriented approach to study</a:t>
            </a:r>
            <a:endParaRPr lang="en-US" sz="1400" dirty="0"/>
          </a:p>
          <a:p>
            <a:endParaRPr lang="en-US" sz="1400" dirty="0"/>
          </a:p>
          <a:p>
            <a:r>
              <a:rPr lang="en-US" sz="1400" dirty="0">
                <a:hlinkClick r:id="rId5"/>
              </a:rPr>
              <a:t>Study groups as part of effective, efficient, active study</a:t>
            </a:r>
            <a:endParaRPr lang="en-US" sz="1400" dirty="0"/>
          </a:p>
          <a:p>
            <a:endParaRPr lang="en-US" sz="1400" dirty="0"/>
          </a:p>
          <a:p>
            <a:r>
              <a:rPr lang="en-US" sz="1400" dirty="0">
                <a:hlinkClick r:id="rId6"/>
              </a:rPr>
              <a:t>Working with focus, purpose and grit: Strategies for dealing with anxiety in study and testing</a:t>
            </a:r>
            <a:endParaRPr lang="en-US" sz="1400" dirty="0"/>
          </a:p>
          <a:p>
            <a:endParaRPr lang="en-US" sz="1400" dirty="0"/>
          </a:p>
          <a:p>
            <a:r>
              <a:rPr lang="en-US" sz="1400" dirty="0">
                <a:hlinkClick r:id="rId7"/>
              </a:rPr>
              <a:t>Test Preparation and Test-Taking Strategies</a:t>
            </a:r>
            <a:endParaRPr lang="en-US" sz="1400" dirty="0"/>
          </a:p>
          <a:p>
            <a:endParaRPr lang="en-US" sz="1400" dirty="0"/>
          </a:p>
          <a:p>
            <a:r>
              <a:rPr lang="en-US" sz="1400" dirty="0">
                <a:hlinkClick r:id="rId8"/>
              </a:rPr>
              <a:t>Using Academic Resources</a:t>
            </a:r>
            <a:endParaRPr lang="en-US" sz="1400" dirty="0"/>
          </a:p>
          <a:p>
            <a:endParaRPr lang="en-US" dirty="0"/>
          </a:p>
        </p:txBody>
      </p:sp>
    </p:spTree>
    <p:extLst>
      <p:ext uri="{BB962C8B-B14F-4D97-AF65-F5344CB8AC3E}">
        <p14:creationId xmlns:p14="http://schemas.microsoft.com/office/powerpoint/2010/main" val="410303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E17C3-83B9-465E-D90F-EBA426FD67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B9D85E-AB9B-1470-DB0E-07FF23F255AF}"/>
              </a:ext>
            </a:extLst>
          </p:cNvPr>
          <p:cNvSpPr>
            <a:spLocks noGrp="1"/>
          </p:cNvSpPr>
          <p:nvPr>
            <p:ph type="title"/>
          </p:nvPr>
        </p:nvSpPr>
        <p:spPr>
          <a:xfrm>
            <a:off x="508001" y="381000"/>
            <a:ext cx="6447501" cy="694944"/>
          </a:xfrm>
        </p:spPr>
        <p:txBody>
          <a:bodyPr>
            <a:normAutofit/>
          </a:bodyPr>
          <a:lstStyle/>
          <a:p>
            <a:r>
              <a:rPr lang="en-US" dirty="0"/>
              <a:t>Student Panel – representing JCRS…</a:t>
            </a:r>
          </a:p>
        </p:txBody>
      </p:sp>
      <p:sp>
        <p:nvSpPr>
          <p:cNvPr id="3" name="Content Placeholder 2">
            <a:extLst>
              <a:ext uri="{FF2B5EF4-FFF2-40B4-BE49-F238E27FC236}">
                <a16:creationId xmlns:a16="http://schemas.microsoft.com/office/drawing/2014/main" id="{3260D087-575B-E3B8-9006-77CD55CD3B06}"/>
              </a:ext>
            </a:extLst>
          </p:cNvPr>
          <p:cNvSpPr>
            <a:spLocks noGrp="1"/>
          </p:cNvSpPr>
          <p:nvPr>
            <p:ph idx="1"/>
          </p:nvPr>
        </p:nvSpPr>
        <p:spPr>
          <a:xfrm>
            <a:off x="508001" y="1129145"/>
            <a:ext cx="6447501" cy="3401877"/>
          </a:xfrm>
        </p:spPr>
        <p:txBody>
          <a:bodyPr>
            <a:normAutofit/>
          </a:bodyPr>
          <a:lstStyle/>
          <a:p>
            <a:r>
              <a:rPr lang="it-IT" dirty="0"/>
              <a:t>Carly D’Angelo, OTD </a:t>
            </a:r>
          </a:p>
          <a:p>
            <a:r>
              <a:rPr lang="it-IT" dirty="0"/>
              <a:t>Ella Waddell, OTD</a:t>
            </a:r>
          </a:p>
          <a:p>
            <a:endParaRPr lang="it-IT" dirty="0"/>
          </a:p>
          <a:p>
            <a:r>
              <a:rPr lang="it-IT" dirty="0"/>
              <a:t>Looking back at first semester / first year, what adjustments did you need to make? What lessons were important?</a:t>
            </a:r>
          </a:p>
          <a:p>
            <a:r>
              <a:rPr lang="it-IT" dirty="0"/>
              <a:t>What do you wish you had known then?</a:t>
            </a:r>
          </a:p>
          <a:p>
            <a:endParaRPr lang="it-IT" dirty="0"/>
          </a:p>
          <a:p>
            <a:endParaRPr lang="en-US" dirty="0"/>
          </a:p>
          <a:p>
            <a:pPr marL="0" indent="0">
              <a:buNone/>
            </a:pPr>
            <a:endParaRPr lang="en-US" dirty="0"/>
          </a:p>
        </p:txBody>
      </p:sp>
    </p:spTree>
    <p:extLst>
      <p:ext uri="{BB962C8B-B14F-4D97-AF65-F5344CB8AC3E}">
        <p14:creationId xmlns:p14="http://schemas.microsoft.com/office/powerpoint/2010/main" val="941806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4E452-D45C-9A40-A236-0DEA202C3D59}"/>
              </a:ext>
            </a:extLst>
          </p:cNvPr>
          <p:cNvSpPr>
            <a:spLocks noGrp="1"/>
          </p:cNvSpPr>
          <p:nvPr>
            <p:ph type="ctrTitle"/>
          </p:nvPr>
        </p:nvSpPr>
        <p:spPr>
          <a:xfrm>
            <a:off x="1654340" y="802251"/>
            <a:ext cx="6115830" cy="2085975"/>
          </a:xfrm>
        </p:spPr>
        <p:txBody>
          <a:bodyPr>
            <a:normAutofit fontScale="90000"/>
          </a:bodyPr>
          <a:lstStyle/>
          <a:p>
            <a:r>
              <a:rPr lang="en-US" dirty="0"/>
              <a:t>Adjusting the Study Cycle: </a:t>
            </a:r>
            <a:r>
              <a:rPr lang="en-US" sz="4000" dirty="0">
                <a:effectLst>
                  <a:outerShdw blurRad="38100" dist="38100" dir="2700000" algn="tl">
                    <a:srgbClr val="000000">
                      <a:alpha val="43137"/>
                    </a:srgbClr>
                  </a:outerShdw>
                </a:effectLst>
              </a:rPr>
              <a:t>Developing Active and Efficient Study Strategies</a:t>
            </a:r>
            <a:endParaRPr lang="en-US" sz="4000" dirty="0"/>
          </a:p>
        </p:txBody>
      </p:sp>
      <p:sp>
        <p:nvSpPr>
          <p:cNvPr id="7" name="Subtitle 6">
            <a:extLst>
              <a:ext uri="{FF2B5EF4-FFF2-40B4-BE49-F238E27FC236}">
                <a16:creationId xmlns:a16="http://schemas.microsoft.com/office/drawing/2014/main" id="{B3746580-CC17-8E4A-8989-634F4B6DB1C9}"/>
              </a:ext>
            </a:extLst>
          </p:cNvPr>
          <p:cNvSpPr>
            <a:spLocks noGrp="1"/>
          </p:cNvSpPr>
          <p:nvPr>
            <p:ph type="subTitle" idx="1"/>
          </p:nvPr>
        </p:nvSpPr>
        <p:spPr>
          <a:xfrm>
            <a:off x="1654338" y="3143250"/>
            <a:ext cx="7164045" cy="897952"/>
          </a:xfrm>
        </p:spPr>
        <p:txBody>
          <a:bodyPr/>
          <a:lstStyle/>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166" y="2438396"/>
            <a:ext cx="7732644" cy="2178093"/>
          </a:xfrm>
          <a:prstGeom prst="rect">
            <a:avLst/>
          </a:prstGeom>
        </p:spPr>
      </p:pic>
    </p:spTree>
    <p:extLst>
      <p:ext uri="{BB962C8B-B14F-4D97-AF65-F5344CB8AC3E}">
        <p14:creationId xmlns:p14="http://schemas.microsoft.com/office/powerpoint/2010/main" val="445515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939E32-16E5-9226-F925-A89C6DAC8D0A}"/>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ED5D626-4A30-78C8-3608-4BBDCAED9F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A6480CAE-14D6-CD89-C41D-26320960A9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4303" y="-6350"/>
            <a:ext cx="3575050" cy="5149850"/>
            <a:chOff x="7425267" y="-8467"/>
            <a:chExt cx="4766733" cy="6866467"/>
          </a:xfrm>
        </p:grpSpPr>
        <p:cxnSp>
          <p:nvCxnSpPr>
            <p:cNvPr id="23" name="Straight Connector 22">
              <a:extLst>
                <a:ext uri="{FF2B5EF4-FFF2-40B4-BE49-F238E27FC236}">
                  <a16:creationId xmlns:a16="http://schemas.microsoft.com/office/drawing/2014/main" id="{6342163D-A132-FB04-C983-345F992B593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FE0724E-B1F5-D9D4-56E5-FAF70C3320B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72E80DE9-79A4-AAF6-4459-2BAEE4D30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DBE99740-DC6C-F297-35CE-8D5D1BA88B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D8F04C08-83F0-FDCE-1689-7CED0394BF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43A27D28-ADCD-E0CD-FAFD-A5D2ABB22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6000C23F-0803-A96F-38E6-EF946A5E2B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B45AC8AF-33DD-842E-AFF7-6A6D521FB0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70A27BF3-7D95-EF85-E5B0-AD8B0EE657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4" name="Title 3">
            <a:extLst>
              <a:ext uri="{FF2B5EF4-FFF2-40B4-BE49-F238E27FC236}">
                <a16:creationId xmlns:a16="http://schemas.microsoft.com/office/drawing/2014/main" id="{B2D9F1A2-5D48-899A-5E92-78E1006F859A}"/>
              </a:ext>
            </a:extLst>
          </p:cNvPr>
          <p:cNvSpPr>
            <a:spLocks noGrp="1"/>
          </p:cNvSpPr>
          <p:nvPr>
            <p:ph type="title"/>
          </p:nvPr>
        </p:nvSpPr>
        <p:spPr>
          <a:xfrm>
            <a:off x="489360" y="1036864"/>
            <a:ext cx="2660686" cy="3069771"/>
          </a:xfrm>
        </p:spPr>
        <p:txBody>
          <a:bodyPr anchor="ctr">
            <a:normAutofit/>
          </a:bodyPr>
          <a:lstStyle/>
          <a:p>
            <a:r>
              <a:rPr lang="en-US" sz="3300" dirty="0">
                <a:solidFill>
                  <a:schemeClr val="accent1">
                    <a:lumMod val="75000"/>
                  </a:schemeClr>
                </a:solidFill>
              </a:rPr>
              <a:t>A question for chat</a:t>
            </a:r>
          </a:p>
        </p:txBody>
      </p:sp>
      <p:sp>
        <p:nvSpPr>
          <p:cNvPr id="33" name="Rectangle 32">
            <a:extLst>
              <a:ext uri="{FF2B5EF4-FFF2-40B4-BE49-F238E27FC236}">
                <a16:creationId xmlns:a16="http://schemas.microsoft.com/office/drawing/2014/main" id="{DAB2376B-82F7-B2A4-DB76-E73894C51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6968" y="0"/>
            <a:ext cx="483703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4">
            <a:extLst>
              <a:ext uri="{FF2B5EF4-FFF2-40B4-BE49-F238E27FC236}">
                <a16:creationId xmlns:a16="http://schemas.microsoft.com/office/drawing/2014/main" id="{A883B9D0-858B-9618-DC1C-393348E8E07D}"/>
              </a:ext>
            </a:extLst>
          </p:cNvPr>
          <p:cNvGraphicFramePr>
            <a:graphicFrameLocks noGrp="1"/>
          </p:cNvGraphicFramePr>
          <p:nvPr>
            <p:ph idx="1"/>
          </p:nvPr>
        </p:nvGraphicFramePr>
        <p:xfrm>
          <a:off x="3639407" y="708423"/>
          <a:ext cx="5019610" cy="3617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5018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B5AA8A5-25CC-4295-892F-367FCDAF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09DD65AA-8280-4962-92F3-DF1CB5334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4303" y="-6350"/>
            <a:ext cx="3575050" cy="5149850"/>
            <a:chOff x="7425267" y="-8467"/>
            <a:chExt cx="4766733" cy="6866467"/>
          </a:xfrm>
        </p:grpSpPr>
        <p:cxnSp>
          <p:nvCxnSpPr>
            <p:cNvPr id="23" name="Straight Connector 22">
              <a:extLst>
                <a:ext uri="{FF2B5EF4-FFF2-40B4-BE49-F238E27FC236}">
                  <a16:creationId xmlns:a16="http://schemas.microsoft.com/office/drawing/2014/main" id="{88942788-FC6D-44C2-BFC1-6F064710DA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1093AC6-E5C2-4894-A520-5BE11049F2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F2EF9281-EAD8-4973-938C-52DECCD0F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F4D52681-7A79-4750-8E02-7C30DBAFE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F132E88E-8003-49D3-88BD-E18DF696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8C986A99-157C-40D0-97AD-371B6F55E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264123D5-6D32-4F54-BAD5-43A5BAF6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5FCA8C06-6A3E-4C39-9EF2-117987331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3F93416A-6C44-4D77-A94A-DEBC035EA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4" name="Title 3">
            <a:extLst>
              <a:ext uri="{FF2B5EF4-FFF2-40B4-BE49-F238E27FC236}">
                <a16:creationId xmlns:a16="http://schemas.microsoft.com/office/drawing/2014/main" id="{DC3BE693-ED66-3B54-98F9-7ABCDCC40AA1}"/>
              </a:ext>
            </a:extLst>
          </p:cNvPr>
          <p:cNvSpPr>
            <a:spLocks noGrp="1"/>
          </p:cNvSpPr>
          <p:nvPr>
            <p:ph type="title"/>
          </p:nvPr>
        </p:nvSpPr>
        <p:spPr>
          <a:xfrm>
            <a:off x="489360" y="1036864"/>
            <a:ext cx="2660686" cy="3069771"/>
          </a:xfrm>
        </p:spPr>
        <p:txBody>
          <a:bodyPr anchor="ctr">
            <a:normAutofit/>
          </a:bodyPr>
          <a:lstStyle/>
          <a:p>
            <a:r>
              <a:rPr lang="en-US" sz="3300" dirty="0">
                <a:solidFill>
                  <a:schemeClr val="accent1">
                    <a:lumMod val="75000"/>
                  </a:schemeClr>
                </a:solidFill>
              </a:rPr>
              <a:t>A question for chat</a:t>
            </a:r>
          </a:p>
        </p:txBody>
      </p:sp>
      <p:sp>
        <p:nvSpPr>
          <p:cNvPr id="33" name="Rectangle 32">
            <a:extLst>
              <a:ext uri="{FF2B5EF4-FFF2-40B4-BE49-F238E27FC236}">
                <a16:creationId xmlns:a16="http://schemas.microsoft.com/office/drawing/2014/main" id="{24C6BC13-FB1E-48CC-B421-3D0603972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6968" y="0"/>
            <a:ext cx="483703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4">
            <a:extLst>
              <a:ext uri="{FF2B5EF4-FFF2-40B4-BE49-F238E27FC236}">
                <a16:creationId xmlns:a16="http://schemas.microsoft.com/office/drawing/2014/main" id="{13BEC83A-D808-38B5-600C-E9C1FD8052B5}"/>
              </a:ext>
            </a:extLst>
          </p:cNvPr>
          <p:cNvGraphicFramePr>
            <a:graphicFrameLocks noGrp="1"/>
          </p:cNvGraphicFramePr>
          <p:nvPr>
            <p:ph idx="1"/>
            <p:extLst>
              <p:ext uri="{D42A27DB-BD31-4B8C-83A1-F6EECF244321}">
                <p14:modId xmlns:p14="http://schemas.microsoft.com/office/powerpoint/2010/main" val="3032636386"/>
              </p:ext>
            </p:extLst>
          </p:nvPr>
        </p:nvGraphicFramePr>
        <p:xfrm>
          <a:off x="3639407" y="708423"/>
          <a:ext cx="5019610" cy="3617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4357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85EBE-5972-5D4E-BC27-9DA17AB7AFF0}"/>
              </a:ext>
            </a:extLst>
          </p:cNvPr>
          <p:cNvSpPr>
            <a:spLocks noGrp="1"/>
          </p:cNvSpPr>
          <p:nvPr>
            <p:ph type="title"/>
          </p:nvPr>
        </p:nvSpPr>
        <p:spPr>
          <a:xfrm>
            <a:off x="457200" y="178904"/>
            <a:ext cx="6785113" cy="828261"/>
          </a:xfrm>
        </p:spPr>
        <p:txBody>
          <a:bodyPr>
            <a:normAutofit fontScale="90000"/>
          </a:bodyPr>
          <a:lstStyle/>
          <a:p>
            <a:r>
              <a:rPr lang="en-US" dirty="0"/>
              <a:t>Resources available for review of Study Strategies</a:t>
            </a:r>
          </a:p>
        </p:txBody>
      </p:sp>
      <p:sp>
        <p:nvSpPr>
          <p:cNvPr id="3" name="Content Placeholder 2">
            <a:extLst>
              <a:ext uri="{FF2B5EF4-FFF2-40B4-BE49-F238E27FC236}">
                <a16:creationId xmlns:a16="http://schemas.microsoft.com/office/drawing/2014/main" id="{58FDB7E8-0A2E-E04F-B7CB-BEA0A7C6E029}"/>
              </a:ext>
            </a:extLst>
          </p:cNvPr>
          <p:cNvSpPr>
            <a:spLocks noGrp="1"/>
          </p:cNvSpPr>
          <p:nvPr>
            <p:ph idx="1"/>
          </p:nvPr>
        </p:nvSpPr>
        <p:spPr>
          <a:xfrm>
            <a:off x="457200" y="1082262"/>
            <a:ext cx="6785113" cy="3560416"/>
          </a:xfrm>
        </p:spPr>
        <p:txBody>
          <a:bodyPr/>
          <a:lstStyle/>
          <a:p>
            <a:r>
              <a:rPr lang="en-US" sz="1600" dirty="0">
                <a:hlinkClick r:id="rId2"/>
              </a:rPr>
              <a:t>Adjusting and Improving Learning Strategies</a:t>
            </a:r>
            <a:endParaRPr lang="en-US" sz="1600" dirty="0"/>
          </a:p>
          <a:p>
            <a:endParaRPr lang="en-US" sz="1600" dirty="0"/>
          </a:p>
          <a:p>
            <a:pPr lvl="1"/>
            <a:r>
              <a:rPr lang="en-US" sz="1400" dirty="0"/>
              <a:t>Make it Stick: </a:t>
            </a:r>
            <a:r>
              <a:rPr lang="en-US" sz="1400" dirty="0">
                <a:hlinkClick r:id="rId3"/>
              </a:rPr>
              <a:t>https://www.youtube.com/watch?v=MfylloWuuZU</a:t>
            </a:r>
            <a:endParaRPr lang="en-US" sz="1400" dirty="0"/>
          </a:p>
          <a:p>
            <a:pPr lvl="1"/>
            <a:r>
              <a:rPr lang="en-US" sz="1400" dirty="0"/>
              <a:t>Learning Scientists: </a:t>
            </a:r>
            <a:r>
              <a:rPr lang="en-US" sz="1400" dirty="0">
                <a:hlinkClick r:id="rId4"/>
              </a:rPr>
              <a:t>https://youtu.be/CPxSzxylRCI</a:t>
            </a:r>
            <a:endParaRPr lang="en-US" sz="1400" dirty="0"/>
          </a:p>
          <a:p>
            <a:pPr lvl="1"/>
            <a:r>
              <a:rPr lang="en-US" sz="1400" dirty="0"/>
              <a:t>Osmosis: </a:t>
            </a:r>
            <a:r>
              <a:rPr lang="en-US" sz="1400" dirty="0">
                <a:hlinkClick r:id="rId5"/>
              </a:rPr>
              <a:t>https://www.osmosis.org/learn/Spaced_repetition</a:t>
            </a:r>
            <a:r>
              <a:rPr lang="en-US" sz="1400" dirty="0"/>
              <a:t> and </a:t>
            </a:r>
            <a:r>
              <a:rPr lang="en-US" sz="1400" dirty="0">
                <a:hlinkClick r:id="rId6"/>
              </a:rPr>
              <a:t>https://www.osmosis.org/learn/Testing_effect</a:t>
            </a:r>
            <a:endParaRPr lang="en-US" sz="1400" dirty="0"/>
          </a:p>
          <a:p>
            <a:pPr marL="411163" lvl="1" indent="0">
              <a:buNone/>
            </a:pPr>
            <a:endParaRPr lang="en-US" sz="1600" dirty="0"/>
          </a:p>
          <a:p>
            <a:r>
              <a:rPr lang="en-US" dirty="0"/>
              <a:t>The Office of Academic and Career Success, Center for Academic Success- </a:t>
            </a:r>
          </a:p>
          <a:p>
            <a:pPr marL="0" indent="0">
              <a:buNone/>
            </a:pPr>
            <a:r>
              <a:rPr lang="en-US" dirty="0"/>
              <a:t>      Please visit our website: </a:t>
            </a:r>
            <a:r>
              <a:rPr lang="en-US" sz="1400" dirty="0">
                <a:hlinkClick r:id="rId7"/>
              </a:rPr>
              <a:t>www.jefferson.edu/studentsuccess</a:t>
            </a:r>
            <a:endParaRPr lang="en-US" sz="1400" dirty="0"/>
          </a:p>
          <a:p>
            <a:endParaRPr lang="en-US" sz="1400" dirty="0"/>
          </a:p>
          <a:p>
            <a:endParaRPr lang="en-US" dirty="0"/>
          </a:p>
        </p:txBody>
      </p:sp>
    </p:spTree>
    <p:extLst>
      <p:ext uri="{BB962C8B-B14F-4D97-AF65-F5344CB8AC3E}">
        <p14:creationId xmlns:p14="http://schemas.microsoft.com/office/powerpoint/2010/main" val="4287661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58E0D-F06F-714A-9ABD-BE2416F7D8A6}"/>
              </a:ext>
            </a:extLst>
          </p:cNvPr>
          <p:cNvSpPr>
            <a:spLocks noGrp="1"/>
          </p:cNvSpPr>
          <p:nvPr>
            <p:ph type="title"/>
          </p:nvPr>
        </p:nvSpPr>
        <p:spPr>
          <a:xfrm>
            <a:off x="457200" y="349758"/>
            <a:ext cx="8229600" cy="720759"/>
          </a:xfrm>
        </p:spPr>
        <p:txBody>
          <a:bodyPr>
            <a:normAutofit fontScale="90000"/>
          </a:bodyPr>
          <a:lstStyle/>
          <a:p>
            <a:r>
              <a:rPr lang="en-US" dirty="0"/>
              <a:t>Your Key Takeaways from: </a:t>
            </a:r>
            <a:br>
              <a:rPr lang="en-US" dirty="0"/>
            </a:br>
            <a:r>
              <a:rPr lang="en-US" dirty="0"/>
              <a:t>	Adjusting and Improving Learning Strategies</a:t>
            </a:r>
          </a:p>
        </p:txBody>
      </p:sp>
      <p:sp>
        <p:nvSpPr>
          <p:cNvPr id="3" name="Content Placeholder 2">
            <a:extLst>
              <a:ext uri="{FF2B5EF4-FFF2-40B4-BE49-F238E27FC236}">
                <a16:creationId xmlns:a16="http://schemas.microsoft.com/office/drawing/2014/main" id="{F64B3A48-D6CD-2348-BCA8-EC969CE9746F}"/>
              </a:ext>
            </a:extLst>
          </p:cNvPr>
          <p:cNvSpPr>
            <a:spLocks noGrp="1"/>
          </p:cNvSpPr>
          <p:nvPr>
            <p:ph idx="1"/>
          </p:nvPr>
        </p:nvSpPr>
        <p:spPr/>
        <p:txBody>
          <a:bodyPr/>
          <a:lstStyle/>
          <a:p>
            <a:r>
              <a:rPr lang="en-US" dirty="0"/>
              <a:t>What do you remember?</a:t>
            </a:r>
          </a:p>
          <a:p>
            <a:endParaRPr lang="en-US" dirty="0"/>
          </a:p>
          <a:p>
            <a:r>
              <a:rPr lang="en-US" dirty="0"/>
              <a:t>What seemed valuable advice?</a:t>
            </a:r>
          </a:p>
          <a:p>
            <a:endParaRPr lang="en-US" dirty="0"/>
          </a:p>
          <a:p>
            <a:r>
              <a:rPr lang="en-US" dirty="0"/>
              <a:t>What do you plan to put into practice?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7149" y="2515540"/>
            <a:ext cx="3428999" cy="2108996"/>
          </a:xfrm>
          <a:prstGeom prst="rect">
            <a:avLst/>
          </a:prstGeom>
        </p:spPr>
      </p:pic>
    </p:spTree>
    <p:extLst>
      <p:ext uri="{BB962C8B-B14F-4D97-AF65-F5344CB8AC3E}">
        <p14:creationId xmlns:p14="http://schemas.microsoft.com/office/powerpoint/2010/main" val="2974072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9758"/>
            <a:ext cx="6665843" cy="877824"/>
          </a:xfrm>
        </p:spPr>
        <p:txBody>
          <a:bodyPr anchor="ctr">
            <a:normAutofit fontScale="90000"/>
          </a:bodyPr>
          <a:lstStyle/>
          <a:p>
            <a:pPr>
              <a:lnSpc>
                <a:spcPct val="90000"/>
              </a:lnSpc>
              <a:defRPr/>
            </a:pPr>
            <a:r>
              <a:rPr lang="en-US" sz="2200" dirty="0"/>
              <a:t>Key Lessons for students from </a:t>
            </a:r>
            <a:r>
              <a:rPr lang="en-US" sz="2200" i="1" dirty="0"/>
              <a:t>Make it Stick: The Science of Successful Learning </a:t>
            </a:r>
            <a:r>
              <a:rPr lang="en-US" sz="2200" dirty="0"/>
              <a:t>(Brown, Roediger &amp; McDaniel, 2014)</a:t>
            </a:r>
          </a:p>
        </p:txBody>
      </p:sp>
      <p:sp>
        <p:nvSpPr>
          <p:cNvPr id="3" name="Content Placeholder 2"/>
          <p:cNvSpPr>
            <a:spLocks noGrp="1"/>
          </p:cNvSpPr>
          <p:nvPr>
            <p:ph sz="half" idx="1"/>
          </p:nvPr>
        </p:nvSpPr>
        <p:spPr>
          <a:xfrm>
            <a:off x="457199" y="1504122"/>
            <a:ext cx="4790662" cy="3097596"/>
          </a:xfrm>
        </p:spPr>
        <p:txBody>
          <a:bodyPr wrap="square" anchor="t">
            <a:normAutofit/>
          </a:bodyPr>
          <a:lstStyle/>
          <a:p>
            <a:pPr>
              <a:lnSpc>
                <a:spcPct val="90000"/>
              </a:lnSpc>
              <a:defRPr/>
            </a:pPr>
            <a:r>
              <a:rPr lang="en-US" b="1" dirty="0"/>
              <a:t>Practice retrieving new learning from memory</a:t>
            </a:r>
          </a:p>
          <a:p>
            <a:pPr marL="411163" lvl="1" indent="0">
              <a:lnSpc>
                <a:spcPct val="90000"/>
              </a:lnSpc>
              <a:buNone/>
              <a:defRPr/>
            </a:pPr>
            <a:endParaRPr lang="en-US" sz="1800" dirty="0"/>
          </a:p>
          <a:p>
            <a:pPr>
              <a:lnSpc>
                <a:spcPct val="90000"/>
              </a:lnSpc>
              <a:defRPr/>
            </a:pPr>
            <a:r>
              <a:rPr lang="en-US" b="1" dirty="0"/>
              <a:t>Space out your retrieval practice</a:t>
            </a:r>
          </a:p>
          <a:p>
            <a:pPr marL="411163" lvl="1" indent="0">
              <a:lnSpc>
                <a:spcPct val="90000"/>
              </a:lnSpc>
              <a:buNone/>
              <a:defRPr/>
            </a:pPr>
            <a:endParaRPr lang="en-US" sz="1800" dirty="0"/>
          </a:p>
          <a:p>
            <a:pPr>
              <a:lnSpc>
                <a:spcPct val="90000"/>
              </a:lnSpc>
              <a:defRPr/>
            </a:pPr>
            <a:r>
              <a:rPr lang="en-US" b="1" dirty="0"/>
              <a:t>Build variety into your study practices </a:t>
            </a:r>
          </a:p>
          <a:p>
            <a:pPr>
              <a:lnSpc>
                <a:spcPct val="90000"/>
              </a:lnSpc>
              <a:defRPr/>
            </a:pPr>
            <a:endParaRPr lang="en-US" b="1" dirty="0"/>
          </a:p>
          <a:p>
            <a:pPr>
              <a:lnSpc>
                <a:spcPct val="90000"/>
              </a:lnSpc>
              <a:defRPr/>
            </a:pPr>
            <a:r>
              <a:rPr lang="en-US" b="1" dirty="0"/>
              <a:t>Incorporate varieties of self testing – early and often</a:t>
            </a:r>
          </a:p>
          <a:p>
            <a:pPr>
              <a:lnSpc>
                <a:spcPct val="90000"/>
              </a:lnSpc>
              <a:defRPr/>
            </a:pPr>
            <a:endParaRPr lang="en-US" b="1" dirty="0"/>
          </a:p>
          <a:p>
            <a:pPr>
              <a:lnSpc>
                <a:spcPct val="90000"/>
              </a:lnSpc>
              <a:defRPr/>
            </a:pPr>
            <a:r>
              <a:rPr lang="en-US" b="1" dirty="0"/>
              <a:t>Effortfully engage with material in multiple passes</a:t>
            </a:r>
            <a:endParaRPr lang="en-US" dirty="0"/>
          </a:p>
        </p:txBody>
      </p:sp>
      <p:pic>
        <p:nvPicPr>
          <p:cNvPr id="5" name="Picture 4" descr="A screenshot of a cell phone&#10;&#10;Description automatically generated">
            <a:extLst>
              <a:ext uri="{FF2B5EF4-FFF2-40B4-BE49-F238E27FC236}">
                <a16:creationId xmlns:a16="http://schemas.microsoft.com/office/drawing/2014/main" id="{C863684D-B901-FE4F-A29D-756F86061F58}"/>
              </a:ext>
            </a:extLst>
          </p:cNvPr>
          <p:cNvPicPr>
            <a:picLocks noChangeAspect="1"/>
          </p:cNvPicPr>
          <p:nvPr/>
        </p:nvPicPr>
        <p:blipFill>
          <a:blip r:embed="rId3"/>
          <a:stretch>
            <a:fillRect/>
          </a:stretch>
        </p:blipFill>
        <p:spPr>
          <a:xfrm>
            <a:off x="5576468" y="1309878"/>
            <a:ext cx="2197303" cy="3291840"/>
          </a:xfrm>
          <a:prstGeom prst="rect">
            <a:avLst/>
          </a:prstGeom>
          <a:noFill/>
        </p:spPr>
      </p:pic>
    </p:spTree>
    <p:extLst>
      <p:ext uri="{BB962C8B-B14F-4D97-AF65-F5344CB8AC3E}">
        <p14:creationId xmlns:p14="http://schemas.microsoft.com/office/powerpoint/2010/main" val="305357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9758"/>
            <a:ext cx="8229600" cy="558016"/>
          </a:xfrm>
        </p:spPr>
        <p:txBody>
          <a:bodyPr anchor="ctr">
            <a:normAutofit/>
          </a:bodyPr>
          <a:lstStyle/>
          <a:p>
            <a:r>
              <a:rPr lang="en-US" dirty="0">
                <a:effectLst>
                  <a:outerShdw blurRad="38100" dist="38100" dir="2700000" algn="tl">
                    <a:srgbClr val="000000">
                      <a:alpha val="43137"/>
                    </a:srgbClr>
                  </a:outerShdw>
                </a:effectLst>
              </a:rPr>
              <a:t>Center for Academic Success  </a:t>
            </a:r>
          </a:p>
        </p:txBody>
      </p:sp>
      <p:graphicFrame>
        <p:nvGraphicFramePr>
          <p:cNvPr id="5" name="Content Placeholder 2">
            <a:extLst>
              <a:ext uri="{FF2B5EF4-FFF2-40B4-BE49-F238E27FC236}">
                <a16:creationId xmlns:a16="http://schemas.microsoft.com/office/drawing/2014/main" id="{27B579EF-3E41-4A59-8D52-383349CE01A8}"/>
              </a:ext>
            </a:extLst>
          </p:cNvPr>
          <p:cNvGraphicFramePr>
            <a:graphicFrameLocks noGrp="1"/>
          </p:cNvGraphicFramePr>
          <p:nvPr>
            <p:ph idx="1"/>
            <p:extLst>
              <p:ext uri="{D42A27DB-BD31-4B8C-83A1-F6EECF244321}">
                <p14:modId xmlns:p14="http://schemas.microsoft.com/office/powerpoint/2010/main" val="2978562279"/>
              </p:ext>
            </p:extLst>
          </p:nvPr>
        </p:nvGraphicFramePr>
        <p:xfrm>
          <a:off x="457200" y="1080052"/>
          <a:ext cx="8229600" cy="34340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841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4BE50B-13E0-9DB4-3439-D8211C0547FC}"/>
              </a:ext>
            </a:extLst>
          </p:cNvPr>
          <p:cNvSpPr>
            <a:spLocks noGrp="1"/>
          </p:cNvSpPr>
          <p:nvPr>
            <p:ph type="title"/>
          </p:nvPr>
        </p:nvSpPr>
        <p:spPr>
          <a:xfrm>
            <a:off x="457200" y="349758"/>
            <a:ext cx="8229600" cy="573351"/>
          </a:xfrm>
        </p:spPr>
        <p:txBody>
          <a:bodyPr/>
          <a:lstStyle/>
          <a:p>
            <a:r>
              <a:rPr lang="en-US" dirty="0"/>
              <a:t>Growth Mindset</a:t>
            </a:r>
          </a:p>
        </p:txBody>
      </p:sp>
      <p:pic>
        <p:nvPicPr>
          <p:cNvPr id="8" name="Content Placeholder 7" descr="A diagram comparing characteristics of a growth mindset versus a fixed mindset">
            <a:extLst>
              <a:ext uri="{FF2B5EF4-FFF2-40B4-BE49-F238E27FC236}">
                <a16:creationId xmlns:a16="http://schemas.microsoft.com/office/drawing/2014/main" id="{0E864666-89FA-16CA-29BD-3C0BF56A9941}"/>
              </a:ext>
            </a:extLst>
          </p:cNvPr>
          <p:cNvPicPr>
            <a:picLocks noGrp="1" noChangeAspect="1"/>
          </p:cNvPicPr>
          <p:nvPr>
            <p:ph idx="1"/>
          </p:nvPr>
        </p:nvPicPr>
        <p:blipFill>
          <a:blip r:embed="rId3"/>
          <a:stretch>
            <a:fillRect/>
          </a:stretch>
        </p:blipFill>
        <p:spPr>
          <a:xfrm>
            <a:off x="404553" y="923109"/>
            <a:ext cx="6635931" cy="3744685"/>
          </a:xfrm>
        </p:spPr>
      </p:pic>
    </p:spTree>
    <p:extLst>
      <p:ext uri="{BB962C8B-B14F-4D97-AF65-F5344CB8AC3E}">
        <p14:creationId xmlns:p14="http://schemas.microsoft.com/office/powerpoint/2010/main" val="993589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9243" y="868017"/>
            <a:ext cx="6906444" cy="3843131"/>
          </a:xfrm>
        </p:spPr>
      </p:pic>
      <p:sp>
        <p:nvSpPr>
          <p:cNvPr id="3" name="Title 2"/>
          <p:cNvSpPr>
            <a:spLocks noGrp="1"/>
          </p:cNvSpPr>
          <p:nvPr>
            <p:ph type="title"/>
          </p:nvPr>
        </p:nvSpPr>
        <p:spPr>
          <a:xfrm>
            <a:off x="329243" y="269000"/>
            <a:ext cx="6634773" cy="662152"/>
          </a:xfrm>
        </p:spPr>
        <p:txBody>
          <a:bodyPr>
            <a:normAutofit fontScale="90000"/>
          </a:bodyPr>
          <a:lstStyle/>
          <a:p>
            <a:r>
              <a:rPr lang="en-US" dirty="0"/>
              <a:t>Strategies described by the Learning Scientists</a:t>
            </a:r>
          </a:p>
        </p:txBody>
      </p:sp>
    </p:spTree>
    <p:extLst>
      <p:ext uri="{BB962C8B-B14F-4D97-AF65-F5344CB8AC3E}">
        <p14:creationId xmlns:p14="http://schemas.microsoft.com/office/powerpoint/2010/main" val="39907799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183" y="165652"/>
            <a:ext cx="6831495" cy="764134"/>
          </a:xfrm>
        </p:spPr>
        <p:txBody>
          <a:bodyPr>
            <a:normAutofit fontScale="90000"/>
          </a:bodyPr>
          <a:lstStyle/>
          <a:p>
            <a:r>
              <a:rPr lang="en-US" dirty="0">
                <a:effectLst>
                  <a:outerShdw blurRad="38100" dist="38100" dir="2700000" algn="tl">
                    <a:srgbClr val="000000">
                      <a:alpha val="43137"/>
                    </a:srgbClr>
                  </a:outerShdw>
                </a:effectLst>
              </a:rPr>
              <a:t>Bloom’s Taxonomy</a:t>
            </a:r>
            <a:r>
              <a:rPr lang="en-US" dirty="0"/>
              <a:t> – The best way to reinforce recall and understanding is to test it with higher order tasks</a:t>
            </a:r>
            <a:endParaRPr lang="en-US" dirty="0">
              <a:effectLst>
                <a:outerShdw blurRad="38100" dist="38100" dir="2700000" algn="tl">
                  <a:srgbClr val="000000">
                    <a:alpha val="43137"/>
                  </a:srgbClr>
                </a:outerShdw>
              </a:effectLst>
            </a:endParaRPr>
          </a:p>
        </p:txBody>
      </p:sp>
      <p:pic>
        <p:nvPicPr>
          <p:cNvPr id="14338" name="Picture 2" descr="C:\Users\bxc048\Pictures\BloomsCognitiveDomai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4148" y="1616034"/>
            <a:ext cx="3208705" cy="2613934"/>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2" descr="C:\Users\jxd177\Pictures\Revised-Blooms-84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045" y="1325217"/>
            <a:ext cx="7103164" cy="3339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504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381000"/>
            <a:ext cx="6447501" cy="741218"/>
          </a:xfrm>
        </p:spPr>
        <p:txBody>
          <a:bodyPr/>
          <a:lstStyle/>
          <a:p>
            <a:r>
              <a:rPr lang="en-US" dirty="0"/>
              <a:t>A shift in balance:</a:t>
            </a:r>
          </a:p>
        </p:txBody>
      </p:sp>
      <p:sp>
        <p:nvSpPr>
          <p:cNvPr id="3" name="Content Placeholder 2"/>
          <p:cNvSpPr>
            <a:spLocks noGrp="1"/>
          </p:cNvSpPr>
          <p:nvPr>
            <p:ph idx="1"/>
          </p:nvPr>
        </p:nvSpPr>
        <p:spPr>
          <a:xfrm>
            <a:off x="457200" y="1184564"/>
            <a:ext cx="6930887" cy="3517893"/>
          </a:xfrm>
        </p:spPr>
        <p:txBody>
          <a:bodyPr>
            <a:normAutofit/>
          </a:bodyPr>
          <a:lstStyle/>
          <a:p>
            <a:r>
              <a:rPr lang="en-US" i="1" dirty="0"/>
              <a:t>From</a:t>
            </a:r>
            <a:r>
              <a:rPr lang="en-US" dirty="0"/>
              <a:t> - labor intensive “front-end” work building a full outline or study guide to then “go over” and review… the objective being to comprehensively study, study, study and then, later, test.</a:t>
            </a:r>
          </a:p>
          <a:p>
            <a:pPr lvl="1"/>
            <a:endParaRPr lang="en-US" dirty="0"/>
          </a:p>
          <a:p>
            <a:r>
              <a:rPr lang="en-US" i="1" dirty="0"/>
              <a:t>To </a:t>
            </a:r>
            <a:r>
              <a:rPr lang="en-US" dirty="0"/>
              <a:t>– more efficiently developing a foundation from which to begin a progression of active, practice-based, question-based study and self-testing as a </a:t>
            </a:r>
            <a:r>
              <a:rPr lang="en-US" i="1" dirty="0"/>
              <a:t>learning method </a:t>
            </a:r>
            <a:r>
              <a:rPr lang="en-US" dirty="0"/>
              <a:t>that then points to priorities for targeted review and study.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3017" y="3268167"/>
            <a:ext cx="2299252" cy="1236594"/>
          </a:xfrm>
          <a:prstGeom prst="rect">
            <a:avLst/>
          </a:prstGeom>
        </p:spPr>
      </p:pic>
    </p:spTree>
    <p:extLst>
      <p:ext uri="{BB962C8B-B14F-4D97-AF65-F5344CB8AC3E}">
        <p14:creationId xmlns:p14="http://schemas.microsoft.com/office/powerpoint/2010/main" val="3764353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344" y="129355"/>
            <a:ext cx="6472030" cy="624468"/>
          </a:xfrm>
        </p:spPr>
        <p:txBody>
          <a:bodyPr>
            <a:noAutofit/>
          </a:bodyPr>
          <a:lstStyle/>
          <a:p>
            <a:pPr eaLnBrk="1" hangingPunct="1">
              <a:defRPr/>
            </a:pPr>
            <a:r>
              <a:rPr lang="en-US" sz="2000" dirty="0"/>
              <a:t>Adjusting the Study Cycle – </a:t>
            </a:r>
            <a:br>
              <a:rPr lang="en-US" sz="2000" dirty="0"/>
            </a:br>
            <a:r>
              <a:rPr lang="en-US" sz="2000" b="1" i="1" dirty="0"/>
              <a:t>Planning for multiple passes working with material</a:t>
            </a:r>
          </a:p>
        </p:txBody>
      </p:sp>
      <p:graphicFrame>
        <p:nvGraphicFramePr>
          <p:cNvPr id="4" name="Content Placeholder 3"/>
          <p:cNvGraphicFramePr>
            <a:graphicFrameLocks noGrp="1"/>
          </p:cNvGraphicFramePr>
          <p:nvPr>
            <p:ph idx="1"/>
          </p:nvPr>
        </p:nvGraphicFramePr>
        <p:xfrm>
          <a:off x="-18221" y="980662"/>
          <a:ext cx="8353840" cy="3803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8184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DBD7F-B3DE-4AB6-F299-18781D9B2863}"/>
              </a:ext>
            </a:extLst>
          </p:cNvPr>
          <p:cNvSpPr>
            <a:spLocks noGrp="1"/>
          </p:cNvSpPr>
          <p:nvPr>
            <p:ph type="title"/>
          </p:nvPr>
        </p:nvSpPr>
        <p:spPr>
          <a:xfrm>
            <a:off x="387927" y="249382"/>
            <a:ext cx="6567575" cy="858982"/>
          </a:xfrm>
        </p:spPr>
        <p:txBody>
          <a:bodyPr>
            <a:normAutofit fontScale="90000"/>
          </a:bodyPr>
          <a:lstStyle/>
          <a:p>
            <a:r>
              <a:rPr lang="en-US" dirty="0"/>
              <a:t>Set up Documentation – Ways to build noticing</a:t>
            </a:r>
          </a:p>
        </p:txBody>
      </p:sp>
      <p:pic>
        <p:nvPicPr>
          <p:cNvPr id="4" name="Content Placeholder 3">
            <a:extLst>
              <a:ext uri="{FF2B5EF4-FFF2-40B4-BE49-F238E27FC236}">
                <a16:creationId xmlns:a16="http://schemas.microsoft.com/office/drawing/2014/main" id="{C6E2A9CE-C89C-A6E2-D3EC-A18671D92391}"/>
              </a:ext>
            </a:extLst>
          </p:cNvPr>
          <p:cNvPicPr>
            <a:picLocks noGrp="1" noChangeAspect="1"/>
          </p:cNvPicPr>
          <p:nvPr>
            <p:ph idx="1"/>
          </p:nvPr>
        </p:nvPicPr>
        <p:blipFill>
          <a:blip r:embed="rId2"/>
          <a:stretch>
            <a:fillRect/>
          </a:stretch>
        </p:blipFill>
        <p:spPr>
          <a:xfrm>
            <a:off x="263237" y="969818"/>
            <a:ext cx="6809508" cy="3228109"/>
          </a:xfrm>
          <a:prstGeom prst="rect">
            <a:avLst/>
          </a:prstGeom>
        </p:spPr>
      </p:pic>
    </p:spTree>
    <p:extLst>
      <p:ext uri="{BB962C8B-B14F-4D97-AF65-F5344CB8AC3E}">
        <p14:creationId xmlns:p14="http://schemas.microsoft.com/office/powerpoint/2010/main" val="2593310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644"/>
            <a:ext cx="5844209" cy="547056"/>
          </a:xfrm>
        </p:spPr>
        <p:txBody>
          <a:bodyPr anchor="ctr">
            <a:normAutofit/>
          </a:bodyPr>
          <a:lstStyle/>
          <a:p>
            <a:r>
              <a:rPr lang="en-US" dirty="0"/>
              <a:t>Main points of emphasis</a:t>
            </a:r>
          </a:p>
        </p:txBody>
      </p:sp>
      <p:sp>
        <p:nvSpPr>
          <p:cNvPr id="3" name="Content Placeholder 2"/>
          <p:cNvSpPr>
            <a:spLocks noGrp="1"/>
          </p:cNvSpPr>
          <p:nvPr>
            <p:ph sz="half" idx="1"/>
          </p:nvPr>
        </p:nvSpPr>
        <p:spPr>
          <a:xfrm>
            <a:off x="457199" y="861391"/>
            <a:ext cx="4658752" cy="3916018"/>
          </a:xfrm>
        </p:spPr>
        <p:txBody>
          <a:bodyPr wrap="square" anchor="t">
            <a:noAutofit/>
          </a:bodyPr>
          <a:lstStyle/>
          <a:p>
            <a:pPr>
              <a:lnSpc>
                <a:spcPct val="90000"/>
              </a:lnSpc>
            </a:pPr>
            <a:r>
              <a:rPr lang="en-US" sz="1300" b="1" dirty="0"/>
              <a:t>Survey resources</a:t>
            </a:r>
            <a:r>
              <a:rPr lang="en-US" sz="1300" dirty="0"/>
              <a:t>. Make informed decisions about what to use, when to use it, and how to use it. </a:t>
            </a:r>
          </a:p>
          <a:p>
            <a:pPr>
              <a:lnSpc>
                <a:spcPct val="90000"/>
              </a:lnSpc>
            </a:pPr>
            <a:endParaRPr lang="en-US" sz="1300" dirty="0"/>
          </a:p>
          <a:p>
            <a:pPr>
              <a:lnSpc>
                <a:spcPct val="90000"/>
              </a:lnSpc>
            </a:pPr>
            <a:r>
              <a:rPr lang="en-US" sz="1300" b="1" dirty="0"/>
              <a:t>Plan your study time</a:t>
            </a:r>
            <a:r>
              <a:rPr lang="en-US" sz="1300" dirty="0"/>
              <a:t>. Commit to practices for periods of time. Build in breaks – rest, assess, plan what comes next. </a:t>
            </a:r>
          </a:p>
          <a:p>
            <a:pPr>
              <a:lnSpc>
                <a:spcPct val="90000"/>
              </a:lnSpc>
            </a:pPr>
            <a:endParaRPr lang="en-US" sz="1300" dirty="0"/>
          </a:p>
          <a:p>
            <a:pPr>
              <a:lnSpc>
                <a:spcPct val="90000"/>
              </a:lnSpc>
            </a:pPr>
            <a:r>
              <a:rPr lang="en-US" sz="1300" b="1" dirty="0"/>
              <a:t>Challenge yourself </a:t>
            </a:r>
            <a:r>
              <a:rPr lang="en-US" sz="1300" dirty="0"/>
              <a:t>and start testing yourself early and often – before you are ready. Use feedback to inform your study. Repeat.</a:t>
            </a:r>
          </a:p>
          <a:p>
            <a:pPr>
              <a:lnSpc>
                <a:spcPct val="90000"/>
              </a:lnSpc>
            </a:pPr>
            <a:endParaRPr lang="en-US" sz="1300" dirty="0"/>
          </a:p>
          <a:p>
            <a:pPr>
              <a:lnSpc>
                <a:spcPct val="90000"/>
              </a:lnSpc>
            </a:pPr>
            <a:r>
              <a:rPr lang="en-US" sz="1300" b="1" dirty="0"/>
              <a:t>Do more questions</a:t>
            </a:r>
            <a:r>
              <a:rPr lang="en-US" sz="1300" dirty="0"/>
              <a:t>: Always be on the lookout for questions! Identify best ways (and varieties of ways) to self-test.</a:t>
            </a:r>
          </a:p>
          <a:p>
            <a:pPr>
              <a:lnSpc>
                <a:spcPct val="90000"/>
              </a:lnSpc>
            </a:pPr>
            <a:endParaRPr lang="en-US" sz="1300" dirty="0"/>
          </a:p>
          <a:p>
            <a:pPr>
              <a:lnSpc>
                <a:spcPct val="90000"/>
              </a:lnSpc>
            </a:pPr>
            <a:r>
              <a:rPr lang="en-US" sz="1300" b="1" dirty="0"/>
              <a:t>Be Strategic in your Study. </a:t>
            </a:r>
            <a:r>
              <a:rPr lang="en-US" sz="1300" dirty="0"/>
              <a:t>Every time you study think about: Goal, Resource, Time, Plan for next time.</a:t>
            </a:r>
          </a:p>
        </p:txBody>
      </p:sp>
      <p:pic>
        <p:nvPicPr>
          <p:cNvPr id="5" name="Picture 4" descr="A close up of a logo&#10;&#10;Description automatically generated">
            <a:extLst>
              <a:ext uri="{FF2B5EF4-FFF2-40B4-BE49-F238E27FC236}">
                <a16:creationId xmlns:a16="http://schemas.microsoft.com/office/drawing/2014/main" id="{3412DBC6-B67B-AF43-A871-7FF9965C2144}"/>
              </a:ext>
            </a:extLst>
          </p:cNvPr>
          <p:cNvPicPr>
            <a:picLocks noChangeAspect="1"/>
          </p:cNvPicPr>
          <p:nvPr/>
        </p:nvPicPr>
        <p:blipFill>
          <a:blip r:embed="rId3"/>
          <a:stretch>
            <a:fillRect/>
          </a:stretch>
        </p:blipFill>
        <p:spPr>
          <a:xfrm>
            <a:off x="5115951" y="927279"/>
            <a:ext cx="3681045" cy="3752045"/>
          </a:xfrm>
          <a:prstGeom prst="rect">
            <a:avLst/>
          </a:prstGeom>
          <a:noFill/>
        </p:spPr>
      </p:pic>
    </p:spTree>
    <p:extLst>
      <p:ext uri="{BB962C8B-B14F-4D97-AF65-F5344CB8AC3E}">
        <p14:creationId xmlns:p14="http://schemas.microsoft.com/office/powerpoint/2010/main" val="37522926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E5E19A-303D-5EB5-0E20-492082612C0B}"/>
              </a:ext>
            </a:extLst>
          </p:cNvPr>
          <p:cNvSpPr>
            <a:spLocks noGrp="1"/>
          </p:cNvSpPr>
          <p:nvPr>
            <p:ph type="title"/>
          </p:nvPr>
        </p:nvSpPr>
        <p:spPr>
          <a:xfrm>
            <a:off x="4152550" y="457200"/>
            <a:ext cx="2802951" cy="990600"/>
          </a:xfrm>
        </p:spPr>
        <p:txBody>
          <a:bodyPr>
            <a:normAutofit/>
          </a:bodyPr>
          <a:lstStyle/>
          <a:p>
            <a:pPr>
              <a:lnSpc>
                <a:spcPct val="90000"/>
              </a:lnSpc>
            </a:pPr>
            <a:r>
              <a:rPr lang="en-US" sz="2100"/>
              <a:t>Good decision-making about AI use (or not)</a:t>
            </a:r>
          </a:p>
        </p:txBody>
      </p:sp>
      <p:sp>
        <p:nvSpPr>
          <p:cNvPr id="6" name="Content Placeholder 5">
            <a:extLst>
              <a:ext uri="{FF2B5EF4-FFF2-40B4-BE49-F238E27FC236}">
                <a16:creationId xmlns:a16="http://schemas.microsoft.com/office/drawing/2014/main" id="{6D69DE1D-D4C4-D253-F3EC-9837D010F8CC}"/>
              </a:ext>
            </a:extLst>
          </p:cNvPr>
          <p:cNvSpPr>
            <a:spLocks noGrp="1"/>
          </p:cNvSpPr>
          <p:nvPr>
            <p:ph idx="1"/>
          </p:nvPr>
        </p:nvSpPr>
        <p:spPr>
          <a:xfrm>
            <a:off x="3907172" y="1620441"/>
            <a:ext cx="3048329" cy="2910580"/>
          </a:xfrm>
        </p:spPr>
        <p:txBody>
          <a:bodyPr>
            <a:normAutofit/>
          </a:bodyPr>
          <a:lstStyle/>
          <a:p>
            <a:r>
              <a:rPr lang="en-US" dirty="0"/>
              <a:t>Should you use AI tools as part of your study practices?</a:t>
            </a:r>
          </a:p>
          <a:p>
            <a:r>
              <a:rPr lang="en-US" dirty="0"/>
              <a:t>If so, how can you go about doing so ethically and with transparency?</a:t>
            </a:r>
          </a:p>
          <a:p>
            <a:r>
              <a:rPr lang="en-US" dirty="0"/>
              <a:t>If so, what are the best ways to do so, and what functions contribute to learning?</a:t>
            </a:r>
          </a:p>
          <a:p>
            <a:endParaRPr lang="en-US" dirty="0"/>
          </a:p>
        </p:txBody>
      </p:sp>
      <p:pic>
        <p:nvPicPr>
          <p:cNvPr id="2" name="Picture 1" descr="A hand holding a digital symbol&#10;&#10;AI-generated content may be incorrect.">
            <a:extLst>
              <a:ext uri="{FF2B5EF4-FFF2-40B4-BE49-F238E27FC236}">
                <a16:creationId xmlns:a16="http://schemas.microsoft.com/office/drawing/2014/main" id="{307B2814-40FF-A5C2-A525-04B7DEC2DBA3}"/>
              </a:ext>
            </a:extLst>
          </p:cNvPr>
          <p:cNvPicPr>
            <a:picLocks noChangeAspect="1"/>
          </p:cNvPicPr>
          <p:nvPr/>
        </p:nvPicPr>
        <p:blipFill>
          <a:blip r:embed="rId2"/>
          <a:srcRect l="21663" r="25828"/>
          <a:stretch>
            <a:fillRect/>
          </a:stretch>
        </p:blipFill>
        <p:spPr>
          <a:xfrm>
            <a:off x="20" y="10"/>
            <a:ext cx="4046200" cy="5143490"/>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1" name="Isosceles Triangle 1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4249615"/>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79587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4815738-AA25-084E-767E-0C8CD7068AF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7982" t="31290" r="9357"/>
          <a:stretch/>
        </p:blipFill>
        <p:spPr bwMode="auto">
          <a:xfrm>
            <a:off x="1025236" y="3082637"/>
            <a:ext cx="5715001" cy="13196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2024 EDUCAUSE AI Landscape Study">
            <a:extLst>
              <a:ext uri="{FF2B5EF4-FFF2-40B4-BE49-F238E27FC236}">
                <a16:creationId xmlns:a16="http://schemas.microsoft.com/office/drawing/2014/main" id="{01FECAD4-097F-87F1-3C43-300692ECA1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2423" y="230309"/>
            <a:ext cx="4327814" cy="24351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99BD94B-1782-0AB6-A864-E70E37BF49D4}"/>
              </a:ext>
            </a:extLst>
          </p:cNvPr>
          <p:cNvSpPr txBox="1"/>
          <p:nvPr/>
        </p:nvSpPr>
        <p:spPr>
          <a:xfrm>
            <a:off x="1025237" y="2723998"/>
            <a:ext cx="6435438" cy="300082"/>
          </a:xfrm>
          <a:prstGeom prst="rect">
            <a:avLst/>
          </a:prstGeom>
          <a:noFill/>
        </p:spPr>
        <p:txBody>
          <a:bodyPr wrap="square" rtlCol="0">
            <a:spAutoFit/>
          </a:bodyPr>
          <a:lstStyle/>
          <a:p>
            <a:r>
              <a:rPr lang="en-US" sz="1350" dirty="0"/>
              <a:t>Percentage of respondents (N=802) who report that their institution is: </a:t>
            </a:r>
          </a:p>
        </p:txBody>
      </p:sp>
      <p:sp>
        <p:nvSpPr>
          <p:cNvPr id="9" name="TextBox 8">
            <a:extLst>
              <a:ext uri="{FF2B5EF4-FFF2-40B4-BE49-F238E27FC236}">
                <a16:creationId xmlns:a16="http://schemas.microsoft.com/office/drawing/2014/main" id="{BAA3A275-EA9A-7AF1-BC5F-DF9F7E26471A}"/>
              </a:ext>
            </a:extLst>
          </p:cNvPr>
          <p:cNvSpPr txBox="1"/>
          <p:nvPr/>
        </p:nvSpPr>
        <p:spPr>
          <a:xfrm>
            <a:off x="6603855" y="4659971"/>
            <a:ext cx="1713637" cy="300082"/>
          </a:xfrm>
          <a:prstGeom prst="rect">
            <a:avLst/>
          </a:prstGeom>
          <a:noFill/>
        </p:spPr>
        <p:txBody>
          <a:bodyPr wrap="square" rtlCol="0">
            <a:spAutoFit/>
          </a:bodyPr>
          <a:lstStyle/>
          <a:p>
            <a:r>
              <a:rPr lang="en-US" sz="1350" dirty="0"/>
              <a:t>(Robert, 2024)</a:t>
            </a:r>
          </a:p>
        </p:txBody>
      </p:sp>
    </p:spTree>
    <p:extLst>
      <p:ext uri="{BB962C8B-B14F-4D97-AF65-F5344CB8AC3E}">
        <p14:creationId xmlns:p14="http://schemas.microsoft.com/office/powerpoint/2010/main" val="382008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2C134-8B36-1F23-1EB4-2CA8442E76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CBB457-1B40-363D-A5D2-6CDD16AD6F2E}"/>
              </a:ext>
            </a:extLst>
          </p:cNvPr>
          <p:cNvSpPr>
            <a:spLocks noGrp="1"/>
          </p:cNvSpPr>
          <p:nvPr>
            <p:ph type="title"/>
          </p:nvPr>
        </p:nvSpPr>
        <p:spPr>
          <a:xfrm>
            <a:off x="845128" y="800101"/>
            <a:ext cx="1530928" cy="4060826"/>
          </a:xfrm>
        </p:spPr>
        <p:txBody>
          <a:bodyPr/>
          <a:lstStyle/>
          <a:p>
            <a:r>
              <a:rPr lang="en-US" dirty="0"/>
              <a:t>Jefferson student perspectives</a:t>
            </a:r>
            <a:br>
              <a:rPr lang="en-US" dirty="0"/>
            </a:br>
            <a:br>
              <a:rPr lang="en-US" dirty="0"/>
            </a:br>
            <a:r>
              <a:rPr lang="en-US" dirty="0"/>
              <a:t>Fall 2024</a:t>
            </a:r>
            <a:br>
              <a:rPr lang="en-US" dirty="0"/>
            </a:br>
            <a:br>
              <a:rPr lang="en-US" dirty="0"/>
            </a:br>
            <a:br>
              <a:rPr lang="en-US" dirty="0"/>
            </a:br>
            <a:br>
              <a:rPr lang="en-US" dirty="0"/>
            </a:br>
            <a:endParaRPr lang="en-US" dirty="0"/>
          </a:p>
        </p:txBody>
      </p:sp>
      <p:graphicFrame>
        <p:nvGraphicFramePr>
          <p:cNvPr id="4" name="Table 3">
            <a:extLst>
              <a:ext uri="{FF2B5EF4-FFF2-40B4-BE49-F238E27FC236}">
                <a16:creationId xmlns:a16="http://schemas.microsoft.com/office/drawing/2014/main" id="{AE0B171A-E750-3BF9-FB97-D8D57BBB935A}"/>
              </a:ext>
            </a:extLst>
          </p:cNvPr>
          <p:cNvGraphicFramePr>
            <a:graphicFrameLocks noGrp="1"/>
          </p:cNvGraphicFramePr>
          <p:nvPr>
            <p:extLst>
              <p:ext uri="{D42A27DB-BD31-4B8C-83A1-F6EECF244321}">
                <p14:modId xmlns:p14="http://schemas.microsoft.com/office/powerpoint/2010/main" val="2608939415"/>
              </p:ext>
            </p:extLst>
          </p:nvPr>
        </p:nvGraphicFramePr>
        <p:xfrm>
          <a:off x="3106168" y="937322"/>
          <a:ext cx="4572000" cy="1112520"/>
        </p:xfrm>
        <a:graphic>
          <a:graphicData uri="http://schemas.openxmlformats.org/drawingml/2006/table">
            <a:tbl>
              <a:tblPr firstRow="1" bandRow="1">
                <a:tableStyleId>{5C22544A-7EE6-4342-B048-85BDC9FD1C3A}</a:tableStyleId>
              </a:tblPr>
              <a:tblGrid>
                <a:gridCol w="669196">
                  <a:extLst>
                    <a:ext uri="{9D8B030D-6E8A-4147-A177-3AD203B41FA5}">
                      <a16:colId xmlns:a16="http://schemas.microsoft.com/office/drawing/2014/main" val="4033887278"/>
                    </a:ext>
                  </a:extLst>
                </a:gridCol>
                <a:gridCol w="3902804">
                  <a:extLst>
                    <a:ext uri="{9D8B030D-6E8A-4147-A177-3AD203B41FA5}">
                      <a16:colId xmlns:a16="http://schemas.microsoft.com/office/drawing/2014/main" val="3208272141"/>
                    </a:ext>
                  </a:extLst>
                </a:gridCol>
              </a:tblGrid>
              <a:tr h="278130">
                <a:tc>
                  <a:txBody>
                    <a:bodyPr/>
                    <a:lstStyle/>
                    <a:p>
                      <a:endParaRPr lang="en-US" sz="1000" dirty="0"/>
                    </a:p>
                  </a:txBody>
                  <a:tcPr marL="68580" marR="68580" marT="34290" marB="34290"/>
                </a:tc>
                <a:tc>
                  <a:txBody>
                    <a:bodyPr/>
                    <a:lstStyle/>
                    <a:p>
                      <a:r>
                        <a:rPr lang="en-US" sz="1000" dirty="0"/>
                        <a:t>Varied student behavior</a:t>
                      </a:r>
                    </a:p>
                  </a:txBody>
                  <a:tcPr marL="68580" marR="68580" marT="34290" marB="34290"/>
                </a:tc>
                <a:extLst>
                  <a:ext uri="{0D108BD9-81ED-4DB2-BD59-A6C34878D82A}">
                    <a16:rowId xmlns:a16="http://schemas.microsoft.com/office/drawing/2014/main" val="3654121265"/>
                  </a:ext>
                </a:extLst>
              </a:tr>
              <a:tr h="278130">
                <a:tc>
                  <a:txBody>
                    <a:bodyPr/>
                    <a:lstStyle/>
                    <a:p>
                      <a:pPr algn="r"/>
                      <a:r>
                        <a:rPr lang="en-US" sz="1000" dirty="0"/>
                        <a:t>  6% </a:t>
                      </a:r>
                    </a:p>
                  </a:txBody>
                  <a:tcPr marL="68580" marR="68580" marT="34290" marB="34290"/>
                </a:tc>
                <a:tc>
                  <a:txBody>
                    <a:bodyPr/>
                    <a:lstStyle/>
                    <a:p>
                      <a:r>
                        <a:rPr lang="en-US" sz="1000" dirty="0"/>
                        <a:t>use GenAI most or all of the time </a:t>
                      </a:r>
                    </a:p>
                  </a:txBody>
                  <a:tcPr marL="68580" marR="68580" marT="34290" marB="34290"/>
                </a:tc>
                <a:extLst>
                  <a:ext uri="{0D108BD9-81ED-4DB2-BD59-A6C34878D82A}">
                    <a16:rowId xmlns:a16="http://schemas.microsoft.com/office/drawing/2014/main" val="1597429327"/>
                  </a:ext>
                </a:extLst>
              </a:tr>
              <a:tr h="278130">
                <a:tc>
                  <a:txBody>
                    <a:bodyPr/>
                    <a:lstStyle/>
                    <a:p>
                      <a:pPr algn="r"/>
                      <a:r>
                        <a:rPr lang="en-US" sz="1000" dirty="0"/>
                        <a:t>50%</a:t>
                      </a:r>
                    </a:p>
                  </a:txBody>
                  <a:tcPr marL="68580" marR="68580" marT="34290" marB="34290"/>
                </a:tc>
                <a:tc>
                  <a:txBody>
                    <a:bodyPr/>
                    <a:lstStyle/>
                    <a:p>
                      <a:r>
                        <a:rPr lang="en-US" sz="1000" dirty="0"/>
                        <a:t>use GenAI some of the time</a:t>
                      </a:r>
                    </a:p>
                  </a:txBody>
                  <a:tcPr marL="68580" marR="68580" marT="34290" marB="34290"/>
                </a:tc>
                <a:extLst>
                  <a:ext uri="{0D108BD9-81ED-4DB2-BD59-A6C34878D82A}">
                    <a16:rowId xmlns:a16="http://schemas.microsoft.com/office/drawing/2014/main" val="2667065275"/>
                  </a:ext>
                </a:extLst>
              </a:tr>
              <a:tr h="278130">
                <a:tc>
                  <a:txBody>
                    <a:bodyPr/>
                    <a:lstStyle/>
                    <a:p>
                      <a:pPr algn="r"/>
                      <a:r>
                        <a:rPr lang="en-US" sz="1000" dirty="0"/>
                        <a:t>44%</a:t>
                      </a:r>
                    </a:p>
                  </a:txBody>
                  <a:tcPr marL="68580" marR="68580" marT="34290" marB="34290"/>
                </a:tc>
                <a:tc>
                  <a:txBody>
                    <a:bodyPr/>
                    <a:lstStyle/>
                    <a:p>
                      <a:r>
                        <a:rPr lang="en-US" sz="1000" dirty="0"/>
                        <a:t>do not use GenAI</a:t>
                      </a:r>
                    </a:p>
                  </a:txBody>
                  <a:tcPr marL="68580" marR="68580" marT="34290" marB="34290"/>
                </a:tc>
                <a:extLst>
                  <a:ext uri="{0D108BD9-81ED-4DB2-BD59-A6C34878D82A}">
                    <a16:rowId xmlns:a16="http://schemas.microsoft.com/office/drawing/2014/main" val="2217679851"/>
                  </a:ext>
                </a:extLst>
              </a:tr>
            </a:tbl>
          </a:graphicData>
        </a:graphic>
      </p:graphicFrame>
      <p:graphicFrame>
        <p:nvGraphicFramePr>
          <p:cNvPr id="6" name="Table 5">
            <a:extLst>
              <a:ext uri="{FF2B5EF4-FFF2-40B4-BE49-F238E27FC236}">
                <a16:creationId xmlns:a16="http://schemas.microsoft.com/office/drawing/2014/main" id="{F21B0604-622B-4CA1-43E1-964B1AD17609}"/>
              </a:ext>
            </a:extLst>
          </p:cNvPr>
          <p:cNvGraphicFramePr>
            <a:graphicFrameLocks noGrp="1"/>
          </p:cNvGraphicFramePr>
          <p:nvPr/>
        </p:nvGraphicFramePr>
        <p:xfrm>
          <a:off x="3106168" y="2252750"/>
          <a:ext cx="4572000" cy="1211580"/>
        </p:xfrm>
        <a:graphic>
          <a:graphicData uri="http://schemas.openxmlformats.org/drawingml/2006/table">
            <a:tbl>
              <a:tblPr firstRow="1" bandRow="1">
                <a:tableStyleId>{5C22544A-7EE6-4342-B048-85BDC9FD1C3A}</a:tableStyleId>
              </a:tblPr>
              <a:tblGrid>
                <a:gridCol w="641487">
                  <a:extLst>
                    <a:ext uri="{9D8B030D-6E8A-4147-A177-3AD203B41FA5}">
                      <a16:colId xmlns:a16="http://schemas.microsoft.com/office/drawing/2014/main" val="1896892964"/>
                    </a:ext>
                  </a:extLst>
                </a:gridCol>
                <a:gridCol w="3930513">
                  <a:extLst>
                    <a:ext uri="{9D8B030D-6E8A-4147-A177-3AD203B41FA5}">
                      <a16:colId xmlns:a16="http://schemas.microsoft.com/office/drawing/2014/main" val="3052089532"/>
                    </a:ext>
                  </a:extLst>
                </a:gridCol>
              </a:tblGrid>
              <a:tr h="278130">
                <a:tc>
                  <a:txBody>
                    <a:bodyPr/>
                    <a:lstStyle/>
                    <a:p>
                      <a:endParaRPr lang="en-US" sz="1000" dirty="0"/>
                    </a:p>
                  </a:txBody>
                  <a:tcPr marL="68580" marR="68580" marT="34290" marB="34290"/>
                </a:tc>
                <a:tc>
                  <a:txBody>
                    <a:bodyPr/>
                    <a:lstStyle/>
                    <a:p>
                      <a:r>
                        <a:rPr lang="en-US" sz="1000" dirty="0"/>
                        <a:t>Need for training</a:t>
                      </a:r>
                    </a:p>
                  </a:txBody>
                  <a:tcPr marL="68580" marR="68580" marT="34290" marB="34290"/>
                </a:tc>
                <a:extLst>
                  <a:ext uri="{0D108BD9-81ED-4DB2-BD59-A6C34878D82A}">
                    <a16:rowId xmlns:a16="http://schemas.microsoft.com/office/drawing/2014/main" val="3260456404"/>
                  </a:ext>
                </a:extLst>
              </a:tr>
              <a:tr h="278130">
                <a:tc>
                  <a:txBody>
                    <a:bodyPr/>
                    <a:lstStyle/>
                    <a:p>
                      <a:pPr algn="r"/>
                      <a:r>
                        <a:rPr lang="en-US" sz="1000" dirty="0"/>
                        <a:t>25%</a:t>
                      </a:r>
                    </a:p>
                  </a:txBody>
                  <a:tcPr marL="68580" marR="68580" marT="34290" marB="34290"/>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1000" dirty="0"/>
                        <a:t>do not understand their responsibility for accuracy of GenAI.</a:t>
                      </a:r>
                    </a:p>
                  </a:txBody>
                  <a:tcPr marL="68580" marR="68580" marT="34290" marB="34290"/>
                </a:tc>
                <a:extLst>
                  <a:ext uri="{0D108BD9-81ED-4DB2-BD59-A6C34878D82A}">
                    <a16:rowId xmlns:a16="http://schemas.microsoft.com/office/drawing/2014/main" val="161208665"/>
                  </a:ext>
                </a:extLst>
              </a:tr>
              <a:tr h="278130">
                <a:tc>
                  <a:txBody>
                    <a:bodyPr/>
                    <a:lstStyle/>
                    <a:p>
                      <a:pPr algn="r"/>
                      <a:r>
                        <a:rPr lang="en-US" sz="1000" dirty="0"/>
                        <a:t>59%</a:t>
                      </a:r>
                    </a:p>
                  </a:txBody>
                  <a:tcPr marL="68580" marR="68580" marT="34290" marB="34290"/>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1000" dirty="0"/>
                        <a:t>do not know how to indicate the use of GenAI.</a:t>
                      </a:r>
                    </a:p>
                  </a:txBody>
                  <a:tcPr marL="68580" marR="68580" marT="34290" marB="34290"/>
                </a:tc>
                <a:extLst>
                  <a:ext uri="{0D108BD9-81ED-4DB2-BD59-A6C34878D82A}">
                    <a16:rowId xmlns:a16="http://schemas.microsoft.com/office/drawing/2014/main" val="972349474"/>
                  </a:ext>
                </a:extLst>
              </a:tr>
              <a:tr h="377190">
                <a:tc>
                  <a:txBody>
                    <a:bodyPr/>
                    <a:lstStyle/>
                    <a:p>
                      <a:pPr algn="r"/>
                      <a:r>
                        <a:rPr lang="en-US" sz="1000" dirty="0"/>
                        <a:t>26%</a:t>
                      </a:r>
                    </a:p>
                  </a:txBody>
                  <a:tcPr marL="68580" marR="68580" marT="34290" marB="34290"/>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1000" dirty="0"/>
                        <a:t>report not having resources needed to use GenAI for school. </a:t>
                      </a:r>
                    </a:p>
                    <a:p>
                      <a:endParaRPr lang="en-US" sz="1000" dirty="0"/>
                    </a:p>
                  </a:txBody>
                  <a:tcPr marL="68580" marR="68580" marT="34290" marB="34290"/>
                </a:tc>
                <a:extLst>
                  <a:ext uri="{0D108BD9-81ED-4DB2-BD59-A6C34878D82A}">
                    <a16:rowId xmlns:a16="http://schemas.microsoft.com/office/drawing/2014/main" val="4293074383"/>
                  </a:ext>
                </a:extLst>
              </a:tr>
            </a:tbl>
          </a:graphicData>
        </a:graphic>
      </p:graphicFrame>
      <p:sp>
        <p:nvSpPr>
          <p:cNvPr id="9" name="TextBox 8">
            <a:extLst>
              <a:ext uri="{FF2B5EF4-FFF2-40B4-BE49-F238E27FC236}">
                <a16:creationId xmlns:a16="http://schemas.microsoft.com/office/drawing/2014/main" id="{CB0E9B1C-6CE5-D581-B2D2-D9301CFBE182}"/>
              </a:ext>
            </a:extLst>
          </p:cNvPr>
          <p:cNvSpPr txBox="1"/>
          <p:nvPr/>
        </p:nvSpPr>
        <p:spPr>
          <a:xfrm>
            <a:off x="3054213" y="434332"/>
            <a:ext cx="4675909" cy="300082"/>
          </a:xfrm>
          <a:prstGeom prst="rect">
            <a:avLst/>
          </a:prstGeom>
          <a:noFill/>
        </p:spPr>
        <p:txBody>
          <a:bodyPr wrap="square" rtlCol="0">
            <a:spAutoFit/>
          </a:bodyPr>
          <a:lstStyle/>
          <a:p>
            <a:r>
              <a:rPr lang="en-US" sz="1350" dirty="0"/>
              <a:t>196 students from College of Rehabilitation Sciences</a:t>
            </a:r>
          </a:p>
        </p:txBody>
      </p:sp>
      <p:sp>
        <p:nvSpPr>
          <p:cNvPr id="10" name="TextBox 9">
            <a:extLst>
              <a:ext uri="{FF2B5EF4-FFF2-40B4-BE49-F238E27FC236}">
                <a16:creationId xmlns:a16="http://schemas.microsoft.com/office/drawing/2014/main" id="{6BFF58B7-DC49-32A9-6843-E6068FB99E04}"/>
              </a:ext>
            </a:extLst>
          </p:cNvPr>
          <p:cNvSpPr txBox="1"/>
          <p:nvPr/>
        </p:nvSpPr>
        <p:spPr>
          <a:xfrm>
            <a:off x="5458691" y="4714009"/>
            <a:ext cx="2840181" cy="300082"/>
          </a:xfrm>
          <a:prstGeom prst="rect">
            <a:avLst/>
          </a:prstGeom>
          <a:noFill/>
        </p:spPr>
        <p:txBody>
          <a:bodyPr wrap="square" rtlCol="0">
            <a:spAutoFit/>
          </a:bodyPr>
          <a:lstStyle/>
          <a:p>
            <a:r>
              <a:rPr lang="en-US" sz="1350" dirty="0"/>
              <a:t>(Dekerlegand et al., 2025)</a:t>
            </a:r>
          </a:p>
        </p:txBody>
      </p:sp>
    </p:spTree>
    <p:extLst>
      <p:ext uri="{BB962C8B-B14F-4D97-AF65-F5344CB8AC3E}">
        <p14:creationId xmlns:p14="http://schemas.microsoft.com/office/powerpoint/2010/main" val="1794541007"/>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0F65-9D16-FB44-1D1E-34B8773A0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5E5D7-5956-8B9E-0DFF-73F0C47DCF0A}"/>
              </a:ext>
            </a:extLst>
          </p:cNvPr>
          <p:cNvSpPr>
            <a:spLocks noGrp="1"/>
          </p:cNvSpPr>
          <p:nvPr>
            <p:ph type="ctrTitle"/>
          </p:nvPr>
        </p:nvSpPr>
        <p:spPr>
          <a:xfrm>
            <a:off x="1840831" y="1377113"/>
            <a:ext cx="7074569" cy="1349759"/>
          </a:xfrm>
        </p:spPr>
        <p:txBody>
          <a:bodyPr>
            <a:normAutofit/>
          </a:bodyPr>
          <a:lstStyle/>
          <a:p>
            <a:r>
              <a:rPr lang="en-US" dirty="0"/>
              <a:t>Student Writing Center</a:t>
            </a:r>
          </a:p>
        </p:txBody>
      </p:sp>
      <p:sp>
        <p:nvSpPr>
          <p:cNvPr id="3" name="Subtitle 2">
            <a:extLst>
              <a:ext uri="{FF2B5EF4-FFF2-40B4-BE49-F238E27FC236}">
                <a16:creationId xmlns:a16="http://schemas.microsoft.com/office/drawing/2014/main" id="{19CEAB76-F88A-C3E9-4625-A240FD308993}"/>
              </a:ext>
            </a:extLst>
          </p:cNvPr>
          <p:cNvSpPr>
            <a:spLocks noGrp="1"/>
          </p:cNvSpPr>
          <p:nvPr>
            <p:ph type="subTitle" idx="1"/>
          </p:nvPr>
        </p:nvSpPr>
        <p:spPr>
          <a:xfrm>
            <a:off x="1840830" y="2768335"/>
            <a:ext cx="7074569" cy="1117865"/>
          </a:xfrm>
        </p:spPr>
        <p:txBody>
          <a:bodyPr/>
          <a:lstStyle/>
          <a:p>
            <a:r>
              <a:rPr lang="en-US" dirty="0"/>
              <a:t>Shawn Gonzalez, PhD</a:t>
            </a:r>
          </a:p>
          <a:p>
            <a:r>
              <a:rPr lang="en-US" sz="1500" dirty="0"/>
              <a:t>Assistant Director of Writing Services</a:t>
            </a:r>
          </a:p>
          <a:p>
            <a:r>
              <a:rPr lang="en-US" sz="1500" dirty="0"/>
              <a:t>Shawn.Gonzalez@Jefferson.edu</a:t>
            </a:r>
          </a:p>
          <a:p>
            <a:endParaRPr lang="en-US" dirty="0"/>
          </a:p>
        </p:txBody>
      </p:sp>
      <p:pic>
        <p:nvPicPr>
          <p:cNvPr id="5" name="Picture 4" descr="A person wearing glasses smiling&#10;&#10;AI-generated content may be incorrect.">
            <a:extLst>
              <a:ext uri="{FF2B5EF4-FFF2-40B4-BE49-F238E27FC236}">
                <a16:creationId xmlns:a16="http://schemas.microsoft.com/office/drawing/2014/main" id="{5EB78A6F-1A65-7131-2ECB-2453571291C4}"/>
              </a:ext>
            </a:extLst>
          </p:cNvPr>
          <p:cNvPicPr>
            <a:picLocks noChangeAspect="1"/>
          </p:cNvPicPr>
          <p:nvPr/>
        </p:nvPicPr>
        <p:blipFill>
          <a:blip r:embed="rId3"/>
          <a:stretch>
            <a:fillRect/>
          </a:stretch>
        </p:blipFill>
        <p:spPr>
          <a:xfrm>
            <a:off x="6561306" y="3087316"/>
            <a:ext cx="1143000" cy="1143000"/>
          </a:xfrm>
          <a:prstGeom prst="rect">
            <a:avLst/>
          </a:prstGeom>
        </p:spPr>
      </p:pic>
    </p:spTree>
    <p:extLst>
      <p:ext uri="{BB962C8B-B14F-4D97-AF65-F5344CB8AC3E}">
        <p14:creationId xmlns:p14="http://schemas.microsoft.com/office/powerpoint/2010/main" val="521410191"/>
      </p:ext>
    </p:extLst>
  </p:cSld>
  <p:clrMapOvr>
    <a:masterClrMapping/>
  </p:clrMapOvr>
  <mc:AlternateContent xmlns:mc="http://schemas.openxmlformats.org/markup-compatibility/2006" xmlns:p14="http://schemas.microsoft.com/office/powerpoint/2010/main">
    <mc:Choice Requires="p14">
      <p:transition spd="med" p14:dur="700" advTm="17149">
        <p:fade/>
      </p:transition>
    </mc:Choice>
    <mc:Fallback xmlns="">
      <p:transition spd="med" advTm="17149">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038B1-CF66-412F-F7CC-1B2F62FD0468}"/>
              </a:ext>
            </a:extLst>
          </p:cNvPr>
          <p:cNvSpPr>
            <a:spLocks noGrp="1"/>
          </p:cNvSpPr>
          <p:nvPr>
            <p:ph type="title"/>
          </p:nvPr>
        </p:nvSpPr>
        <p:spPr/>
        <p:txBody>
          <a:bodyPr/>
          <a:lstStyle/>
          <a:p>
            <a:r>
              <a:rPr lang="en-US" dirty="0"/>
              <a:t>Our advice</a:t>
            </a:r>
          </a:p>
        </p:txBody>
      </p:sp>
      <p:graphicFrame>
        <p:nvGraphicFramePr>
          <p:cNvPr id="5" name="Diagram 4">
            <a:extLst>
              <a:ext uri="{FF2B5EF4-FFF2-40B4-BE49-F238E27FC236}">
                <a16:creationId xmlns:a16="http://schemas.microsoft.com/office/drawing/2014/main" id="{FC950497-EBF0-CA97-B920-AFE5191D6DAE}"/>
              </a:ext>
            </a:extLst>
          </p:cNvPr>
          <p:cNvGraphicFramePr/>
          <p:nvPr>
            <p:extLst>
              <p:ext uri="{D42A27DB-BD31-4B8C-83A1-F6EECF244321}">
                <p14:modId xmlns:p14="http://schemas.microsoft.com/office/powerpoint/2010/main" val="2560313611"/>
              </p:ext>
            </p:extLst>
          </p:nvPr>
        </p:nvGraphicFramePr>
        <p:xfrm>
          <a:off x="1600200" y="736889"/>
          <a:ext cx="6179127" cy="3855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8022643"/>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AEEB6-106B-FFAA-7F4B-F3D8B1216F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65BD6E-5EB6-1935-4483-487D714FB396}"/>
              </a:ext>
            </a:extLst>
          </p:cNvPr>
          <p:cNvSpPr>
            <a:spLocks noGrp="1"/>
          </p:cNvSpPr>
          <p:nvPr>
            <p:ph type="title"/>
          </p:nvPr>
        </p:nvSpPr>
        <p:spPr/>
        <p:txBody>
          <a:bodyPr/>
          <a:lstStyle/>
          <a:p>
            <a:r>
              <a:rPr lang="en-US" dirty="0"/>
              <a:t>Decision-making framework</a:t>
            </a:r>
          </a:p>
        </p:txBody>
      </p:sp>
      <p:sp>
        <p:nvSpPr>
          <p:cNvPr id="5" name="Content Placeholder 4">
            <a:extLst>
              <a:ext uri="{FF2B5EF4-FFF2-40B4-BE49-F238E27FC236}">
                <a16:creationId xmlns:a16="http://schemas.microsoft.com/office/drawing/2014/main" id="{8C25990D-AE8D-DBB5-5FD0-60870C2BC2AB}"/>
              </a:ext>
            </a:extLst>
          </p:cNvPr>
          <p:cNvSpPr>
            <a:spLocks noGrp="1"/>
          </p:cNvSpPr>
          <p:nvPr>
            <p:ph sz="half" idx="2"/>
          </p:nvPr>
        </p:nvSpPr>
        <p:spPr/>
        <p:txBody>
          <a:bodyPr/>
          <a:lstStyle/>
          <a:p>
            <a:pPr marL="0">
              <a:lnSpc>
                <a:spcPct val="115000"/>
              </a:lnSpc>
              <a:spcAft>
                <a:spcPts val="600"/>
              </a:spcAft>
              <a:buNone/>
            </a:pPr>
            <a:r>
              <a:rPr lang="en-US" kern="100" dirty="0">
                <a:latin typeface="Aptos" panose="020B0004020202020204" pitchFamily="34" charset="0"/>
                <a:ea typeface="Aptos" panose="020B0004020202020204" pitchFamily="34" charset="0"/>
                <a:cs typeface="Times New Roman" panose="02020603050405020304" pitchFamily="18" charset="0"/>
              </a:rPr>
              <a:t>Questions: </a:t>
            </a:r>
          </a:p>
          <a:p>
            <a:pPr>
              <a:lnSpc>
                <a:spcPct val="115000"/>
              </a:lnSpc>
              <a:buFont typeface="Symbol" panose="05050102010706020507" pitchFamily="18" charset="2"/>
              <a:buChar char=""/>
            </a:pPr>
            <a:r>
              <a:rPr lang="en-US" kern="100" dirty="0">
                <a:latin typeface="Aptos" panose="020B0004020202020204" pitchFamily="34" charset="0"/>
                <a:ea typeface="Aptos" panose="020B0004020202020204" pitchFamily="34" charset="0"/>
                <a:cs typeface="Times New Roman" panose="02020603050405020304" pitchFamily="18" charset="0"/>
              </a:rPr>
              <a:t>Is it permitted?</a:t>
            </a:r>
          </a:p>
          <a:p>
            <a:pPr>
              <a:lnSpc>
                <a:spcPct val="115000"/>
              </a:lnSpc>
              <a:buFont typeface="Symbol" panose="05050102010706020507" pitchFamily="18" charset="2"/>
              <a:buChar char=""/>
            </a:pPr>
            <a:r>
              <a:rPr lang="en-US" kern="100" dirty="0">
                <a:latin typeface="Aptos" panose="020B0004020202020204" pitchFamily="34" charset="0"/>
                <a:ea typeface="Aptos" panose="020B0004020202020204" pitchFamily="34" charset="0"/>
                <a:cs typeface="Times New Roman" panose="02020603050405020304" pitchFamily="18" charset="0"/>
              </a:rPr>
              <a:t>Is it reliable?</a:t>
            </a:r>
          </a:p>
          <a:p>
            <a:pPr>
              <a:lnSpc>
                <a:spcPct val="115000"/>
              </a:lnSpc>
              <a:spcAft>
                <a:spcPts val="600"/>
              </a:spcAft>
              <a:buFont typeface="Symbol" panose="05050102010706020507" pitchFamily="18" charset="2"/>
              <a:buChar char=""/>
            </a:pPr>
            <a:r>
              <a:rPr lang="en-US" kern="100" dirty="0">
                <a:latin typeface="Aptos" panose="020B0004020202020204" pitchFamily="34" charset="0"/>
                <a:ea typeface="Aptos" panose="020B0004020202020204" pitchFamily="34" charset="0"/>
                <a:cs typeface="Times New Roman" panose="02020603050405020304" pitchFamily="18" charset="0"/>
              </a:rPr>
              <a:t>Will using AI in this way advance your learning? </a:t>
            </a:r>
          </a:p>
          <a:p>
            <a:pPr>
              <a:lnSpc>
                <a:spcPct val="115000"/>
              </a:lnSpc>
              <a:spcAft>
                <a:spcPts val="600"/>
              </a:spcAft>
              <a:buFont typeface="Symbol" panose="05050102010706020507" pitchFamily="18" charset="2"/>
              <a:buChar char=""/>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600"/>
              </a:spcAft>
              <a:buNone/>
            </a:pPr>
            <a:r>
              <a:rPr lang="en-US" kern="100" dirty="0">
                <a:latin typeface="Aptos" panose="020B0004020202020204" pitchFamily="34" charset="0"/>
                <a:ea typeface="Aptos" panose="020B0004020202020204" pitchFamily="34" charset="0"/>
                <a:cs typeface="Times New Roman" panose="02020603050405020304" pitchFamily="18" charset="0"/>
              </a:rPr>
              <a:t>We recommend that you only use Generative AI in situations where you can confidently answer “yes” to all of the above. </a:t>
            </a:r>
          </a:p>
          <a:p>
            <a:pPr marL="0" indent="0">
              <a:lnSpc>
                <a:spcPct val="115000"/>
              </a:lnSpc>
              <a:spcAft>
                <a:spcPts val="600"/>
              </a:spcAft>
              <a:buNone/>
            </a:pPr>
            <a:endParaRPr lang="en-US" kern="100" dirty="0">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3" name="Picture 2">
            <a:extLst>
              <a:ext uri="{FF2B5EF4-FFF2-40B4-BE49-F238E27FC236}">
                <a16:creationId xmlns:a16="http://schemas.microsoft.com/office/drawing/2014/main" id="{7E22EA06-B64F-B0E6-9A32-660E4DCF6F1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64662" y="728663"/>
            <a:ext cx="2046989" cy="33219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8A1803-91EC-3855-C865-EE3CF48ADD8B}"/>
              </a:ext>
            </a:extLst>
          </p:cNvPr>
          <p:cNvSpPr txBox="1"/>
          <p:nvPr/>
        </p:nvSpPr>
        <p:spPr>
          <a:xfrm>
            <a:off x="1600136" y="4050574"/>
            <a:ext cx="3262809" cy="600164"/>
          </a:xfrm>
          <a:prstGeom prst="rect">
            <a:avLst/>
          </a:prstGeom>
          <a:noFill/>
        </p:spPr>
        <p:txBody>
          <a:bodyPr wrap="square" rtlCol="0">
            <a:spAutoFit/>
          </a:bodyPr>
          <a:lstStyle/>
          <a:p>
            <a:r>
              <a:rPr lang="en-US" sz="825" dirty="0">
                <a:solidFill>
                  <a:srgbClr val="231F20"/>
                </a:solidFill>
              </a:rPr>
              <a:t>ChatGPT and Artificial Intelligence in Higher Education: Quick Start Guide  by Emma </a:t>
            </a:r>
            <a:r>
              <a:rPr lang="en-US" sz="825" dirty="0" err="1">
                <a:solidFill>
                  <a:srgbClr val="231F20"/>
                </a:solidFill>
              </a:rPr>
              <a:t>Sabzalieva</a:t>
            </a:r>
            <a:r>
              <a:rPr lang="en-US" sz="825" dirty="0">
                <a:solidFill>
                  <a:srgbClr val="231F20"/>
                </a:solidFill>
              </a:rPr>
              <a:t> and Arianna Valentini, UNESCO, 2023. Flowchart by Aleksandr </a:t>
            </a:r>
            <a:r>
              <a:rPr lang="en-US" sz="825" dirty="0" err="1">
                <a:solidFill>
                  <a:srgbClr val="231F20"/>
                </a:solidFill>
              </a:rPr>
              <a:t>Tiulkanov</a:t>
            </a:r>
            <a:r>
              <a:rPr lang="en-US" sz="825" dirty="0">
                <a:solidFill>
                  <a:srgbClr val="231F20"/>
                </a:solidFill>
              </a:rPr>
              <a:t>, January 2023, p. 6.</a:t>
            </a:r>
            <a:endParaRPr lang="en-US" sz="825" dirty="0"/>
          </a:p>
        </p:txBody>
      </p:sp>
    </p:spTree>
    <p:extLst>
      <p:ext uri="{BB962C8B-B14F-4D97-AF65-F5344CB8AC3E}">
        <p14:creationId xmlns:p14="http://schemas.microsoft.com/office/powerpoint/2010/main" val="3740253129"/>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324678"/>
            <a:ext cx="6447501" cy="901148"/>
          </a:xfrm>
        </p:spPr>
        <p:txBody>
          <a:bodyPr anchor="t">
            <a:normAutofit fontScale="90000"/>
          </a:bodyPr>
          <a:lstStyle/>
          <a:p>
            <a:pPr>
              <a:lnSpc>
                <a:spcPct val="90000"/>
              </a:lnSpc>
            </a:pPr>
            <a:r>
              <a:rPr lang="en-US" sz="2100" dirty="0"/>
              <a:t>Study Strategies and Study Plans for incrementally building mastery depend upon good, thoughtful </a:t>
            </a:r>
            <a:r>
              <a:rPr lang="en-US" sz="2100" i="1" dirty="0"/>
              <a:t>time management</a:t>
            </a:r>
          </a:p>
        </p:txBody>
      </p:sp>
      <p:sp>
        <p:nvSpPr>
          <p:cNvPr id="3" name="Content Placeholder 2"/>
          <p:cNvSpPr>
            <a:spLocks noGrp="1"/>
          </p:cNvSpPr>
          <p:nvPr>
            <p:ph idx="1"/>
          </p:nvPr>
        </p:nvSpPr>
        <p:spPr>
          <a:xfrm>
            <a:off x="508000" y="1409515"/>
            <a:ext cx="3335130" cy="3022920"/>
          </a:xfrm>
        </p:spPr>
        <p:txBody>
          <a:bodyPr>
            <a:normAutofit/>
          </a:bodyPr>
          <a:lstStyle/>
          <a:p>
            <a:pPr>
              <a:lnSpc>
                <a:spcPct val="90000"/>
              </a:lnSpc>
            </a:pPr>
            <a:r>
              <a:rPr lang="en-US" sz="1200" dirty="0"/>
              <a:t>See your week – how much time for study do you really have?</a:t>
            </a:r>
          </a:p>
          <a:p>
            <a:pPr>
              <a:lnSpc>
                <a:spcPct val="90000"/>
              </a:lnSpc>
            </a:pPr>
            <a:endParaRPr lang="en-US" sz="1200" dirty="0"/>
          </a:p>
          <a:p>
            <a:pPr>
              <a:lnSpc>
                <a:spcPct val="90000"/>
              </a:lnSpc>
            </a:pPr>
            <a:r>
              <a:rPr lang="en-US" sz="1200" dirty="0"/>
              <a:t>Explicitly plan your study time – write it out.</a:t>
            </a:r>
          </a:p>
          <a:p>
            <a:pPr>
              <a:lnSpc>
                <a:spcPct val="90000"/>
              </a:lnSpc>
            </a:pPr>
            <a:endParaRPr lang="en-US" sz="1200" dirty="0"/>
          </a:p>
          <a:p>
            <a:pPr>
              <a:lnSpc>
                <a:spcPct val="90000"/>
              </a:lnSpc>
            </a:pPr>
            <a:r>
              <a:rPr lang="en-US" sz="1200" dirty="0"/>
              <a:t>Plan to effectively space out study - work with material for set times over different days.</a:t>
            </a:r>
          </a:p>
          <a:p>
            <a:pPr>
              <a:lnSpc>
                <a:spcPct val="90000"/>
              </a:lnSpc>
            </a:pPr>
            <a:endParaRPr lang="en-US" sz="1200" dirty="0"/>
          </a:p>
          <a:p>
            <a:pPr>
              <a:lnSpc>
                <a:spcPct val="90000"/>
              </a:lnSpc>
            </a:pPr>
            <a:r>
              <a:rPr lang="en-US" sz="1200" dirty="0"/>
              <a:t>Avoid the need to cram – </a:t>
            </a:r>
            <a:r>
              <a:rPr lang="en-US" sz="1200" i="1" dirty="0"/>
              <a:t>cramming is not learning</a:t>
            </a:r>
          </a:p>
          <a:p>
            <a:pPr>
              <a:lnSpc>
                <a:spcPct val="90000"/>
              </a:lnSpc>
            </a:pPr>
            <a:endParaRPr lang="en-US" sz="1200" i="1" dirty="0"/>
          </a:p>
        </p:txBody>
      </p:sp>
      <p:pic>
        <p:nvPicPr>
          <p:cNvPr id="5" name="Picture 4" descr="A close up of a map&#10;&#10;Description automatically generated">
            <a:extLst>
              <a:ext uri="{FF2B5EF4-FFF2-40B4-BE49-F238E27FC236}">
                <a16:creationId xmlns:a16="http://schemas.microsoft.com/office/drawing/2014/main" id="{D12CB2C2-28B2-584B-AD74-01BA7148A2D3}"/>
              </a:ext>
            </a:extLst>
          </p:cNvPr>
          <p:cNvPicPr>
            <a:picLocks noChangeAspect="1"/>
          </p:cNvPicPr>
          <p:nvPr/>
        </p:nvPicPr>
        <p:blipFill>
          <a:blip r:embed="rId3"/>
          <a:stretch>
            <a:fillRect/>
          </a:stretch>
        </p:blipFill>
        <p:spPr>
          <a:xfrm>
            <a:off x="4091119" y="1921722"/>
            <a:ext cx="3153742" cy="1773979"/>
          </a:xfrm>
          <a:prstGeom prst="rect">
            <a:avLst/>
          </a:prstGeom>
        </p:spPr>
      </p:pic>
    </p:spTree>
    <p:extLst>
      <p:ext uri="{BB962C8B-B14F-4D97-AF65-F5344CB8AC3E}">
        <p14:creationId xmlns:p14="http://schemas.microsoft.com/office/powerpoint/2010/main" val="15410431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D06B9-31CD-F460-CC7F-2169E29CC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7E5A94-BC77-C6D9-C2AB-207DC2480363}"/>
              </a:ext>
            </a:extLst>
          </p:cNvPr>
          <p:cNvSpPr>
            <a:spLocks noGrp="1"/>
          </p:cNvSpPr>
          <p:nvPr>
            <p:ph type="title"/>
          </p:nvPr>
        </p:nvSpPr>
        <p:spPr>
          <a:xfrm>
            <a:off x="508001" y="381000"/>
            <a:ext cx="6447501" cy="694944"/>
          </a:xfrm>
        </p:spPr>
        <p:txBody>
          <a:bodyPr>
            <a:normAutofit/>
          </a:bodyPr>
          <a:lstStyle/>
          <a:p>
            <a:r>
              <a:rPr lang="en-US" dirty="0"/>
              <a:t>Student Panel – representing JCRS…</a:t>
            </a:r>
          </a:p>
        </p:txBody>
      </p:sp>
      <p:sp>
        <p:nvSpPr>
          <p:cNvPr id="3" name="Content Placeholder 2">
            <a:extLst>
              <a:ext uri="{FF2B5EF4-FFF2-40B4-BE49-F238E27FC236}">
                <a16:creationId xmlns:a16="http://schemas.microsoft.com/office/drawing/2014/main" id="{0ED75CD0-52D2-B545-2C60-FAEECACBB398}"/>
              </a:ext>
            </a:extLst>
          </p:cNvPr>
          <p:cNvSpPr>
            <a:spLocks noGrp="1"/>
          </p:cNvSpPr>
          <p:nvPr>
            <p:ph idx="1"/>
          </p:nvPr>
        </p:nvSpPr>
        <p:spPr>
          <a:xfrm>
            <a:off x="508001" y="1129145"/>
            <a:ext cx="6447501" cy="3401877"/>
          </a:xfrm>
        </p:spPr>
        <p:txBody>
          <a:bodyPr>
            <a:normAutofit/>
          </a:bodyPr>
          <a:lstStyle/>
          <a:p>
            <a:r>
              <a:rPr lang="it-IT" dirty="0"/>
              <a:t>Carly D’Angelo, OTD </a:t>
            </a:r>
          </a:p>
          <a:p>
            <a:r>
              <a:rPr lang="it-IT" dirty="0"/>
              <a:t>Ella Waddell, OTD</a:t>
            </a:r>
          </a:p>
          <a:p>
            <a:endParaRPr lang="it-IT" dirty="0"/>
          </a:p>
          <a:p>
            <a:r>
              <a:rPr lang="en-US" dirty="0"/>
              <a:t>When you think about how you approach stages of the study cycle or active study  - what has worked well for you and what adjustments have you made in your study practices?</a:t>
            </a:r>
          </a:p>
          <a:p>
            <a:r>
              <a:rPr lang="en-US" dirty="0"/>
              <a:t>Any advice for asynchronous learning or use of online resources?</a:t>
            </a:r>
          </a:p>
          <a:p>
            <a:endParaRPr lang="en-US" dirty="0"/>
          </a:p>
          <a:p>
            <a:endParaRPr lang="it-IT" dirty="0"/>
          </a:p>
          <a:p>
            <a:endParaRPr lang="en-US" dirty="0"/>
          </a:p>
          <a:p>
            <a:pPr marL="0" indent="0">
              <a:buNone/>
            </a:pPr>
            <a:endParaRPr lang="en-US" dirty="0"/>
          </a:p>
        </p:txBody>
      </p:sp>
    </p:spTree>
    <p:extLst>
      <p:ext uri="{BB962C8B-B14F-4D97-AF65-F5344CB8AC3E}">
        <p14:creationId xmlns:p14="http://schemas.microsoft.com/office/powerpoint/2010/main" val="15841393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Panel – Q and A </a:t>
            </a:r>
          </a:p>
        </p:txBody>
      </p:sp>
      <p:pic>
        <p:nvPicPr>
          <p:cNvPr id="5" name="Content Placeholder 4" descr="A group of colorful speech bubbles with question marks">
            <a:extLst>
              <a:ext uri="{FF2B5EF4-FFF2-40B4-BE49-F238E27FC236}">
                <a16:creationId xmlns:a16="http://schemas.microsoft.com/office/drawing/2014/main" id="{B50EBFDA-AFA6-B44A-9255-E63C66E1FE0E}"/>
              </a:ext>
            </a:extLst>
          </p:cNvPr>
          <p:cNvPicPr>
            <a:picLocks noGrp="1" noChangeAspect="1"/>
          </p:cNvPicPr>
          <p:nvPr>
            <p:ph idx="1"/>
          </p:nvPr>
        </p:nvPicPr>
        <p:blipFill>
          <a:blip r:embed="rId2"/>
          <a:stretch>
            <a:fillRect/>
          </a:stretch>
        </p:blipFill>
        <p:spPr>
          <a:xfrm>
            <a:off x="1473993" y="1378424"/>
            <a:ext cx="5124699" cy="2647665"/>
          </a:xfrm>
        </p:spPr>
      </p:pic>
    </p:spTree>
    <p:extLst>
      <p:ext uri="{BB962C8B-B14F-4D97-AF65-F5344CB8AC3E}">
        <p14:creationId xmlns:p14="http://schemas.microsoft.com/office/powerpoint/2010/main" val="3453606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4E452-D45C-9A40-A236-0DEA202C3D59}"/>
              </a:ext>
            </a:extLst>
          </p:cNvPr>
          <p:cNvSpPr>
            <a:spLocks noGrp="1"/>
          </p:cNvSpPr>
          <p:nvPr>
            <p:ph type="ctrTitle"/>
          </p:nvPr>
        </p:nvSpPr>
        <p:spPr/>
        <p:txBody>
          <a:bodyPr/>
          <a:lstStyle/>
          <a:p>
            <a:r>
              <a:rPr lang="en-US" dirty="0"/>
              <a:t>Time Management Strategies</a:t>
            </a:r>
          </a:p>
        </p:txBody>
      </p:sp>
      <p:sp>
        <p:nvSpPr>
          <p:cNvPr id="7" name="Subtitle 6">
            <a:extLst>
              <a:ext uri="{FF2B5EF4-FFF2-40B4-BE49-F238E27FC236}">
                <a16:creationId xmlns:a16="http://schemas.microsoft.com/office/drawing/2014/main" id="{B3746580-CC17-8E4A-8989-634F4B6DB1C9}"/>
              </a:ext>
            </a:extLst>
          </p:cNvPr>
          <p:cNvSpPr>
            <a:spLocks noGrp="1"/>
          </p:cNvSpPr>
          <p:nvPr>
            <p:ph type="subTitle" idx="1"/>
          </p:nvPr>
        </p:nvSpPr>
        <p:spPr>
          <a:xfrm>
            <a:off x="1654339" y="3143250"/>
            <a:ext cx="7021310" cy="915794"/>
          </a:xfrm>
        </p:spPr>
        <p:txBody>
          <a:bodyPr/>
          <a:lstStyle/>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2452" y="2451653"/>
            <a:ext cx="3633197" cy="1557130"/>
          </a:xfrm>
          <a:prstGeom prst="rect">
            <a:avLst/>
          </a:prstGeom>
        </p:spPr>
      </p:pic>
    </p:spTree>
    <p:extLst>
      <p:ext uri="{BB962C8B-B14F-4D97-AF65-F5344CB8AC3E}">
        <p14:creationId xmlns:p14="http://schemas.microsoft.com/office/powerpoint/2010/main" val="3376515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22D5E-4601-A217-7223-4965CC42C9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E660168-8400-250C-B4DD-3DC777161D57}"/>
              </a:ext>
            </a:extLst>
          </p:cNvPr>
          <p:cNvSpPr>
            <a:spLocks noGrp="1"/>
          </p:cNvSpPr>
          <p:nvPr>
            <p:ph type="title"/>
          </p:nvPr>
        </p:nvSpPr>
        <p:spPr>
          <a:xfrm>
            <a:off x="489360" y="1036864"/>
            <a:ext cx="2660686" cy="3069771"/>
          </a:xfrm>
        </p:spPr>
        <p:txBody>
          <a:bodyPr anchor="ctr">
            <a:normAutofit/>
          </a:bodyPr>
          <a:lstStyle/>
          <a:p>
            <a:r>
              <a:rPr lang="en-US" sz="3300">
                <a:solidFill>
                  <a:schemeClr val="accent1">
                    <a:lumMod val="75000"/>
                  </a:schemeClr>
                </a:solidFill>
              </a:rPr>
              <a:t>A question for chat</a:t>
            </a:r>
          </a:p>
        </p:txBody>
      </p:sp>
      <p:graphicFrame>
        <p:nvGraphicFramePr>
          <p:cNvPr id="7" name="Content Placeholder 4">
            <a:extLst>
              <a:ext uri="{FF2B5EF4-FFF2-40B4-BE49-F238E27FC236}">
                <a16:creationId xmlns:a16="http://schemas.microsoft.com/office/drawing/2014/main" id="{A2E4D839-BAA7-5D04-7EF6-3A42691EA7D3}"/>
              </a:ext>
            </a:extLst>
          </p:cNvPr>
          <p:cNvGraphicFramePr>
            <a:graphicFrameLocks noGrp="1"/>
          </p:cNvGraphicFramePr>
          <p:nvPr>
            <p:ph idx="1"/>
            <p:extLst>
              <p:ext uri="{D42A27DB-BD31-4B8C-83A1-F6EECF244321}">
                <p14:modId xmlns:p14="http://schemas.microsoft.com/office/powerpoint/2010/main" val="2368215025"/>
              </p:ext>
            </p:extLst>
          </p:nvPr>
        </p:nvGraphicFramePr>
        <p:xfrm>
          <a:off x="3639407" y="708423"/>
          <a:ext cx="5019610" cy="3617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5619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12235" y="457200"/>
            <a:ext cx="6921190" cy="990600"/>
          </a:xfrm>
        </p:spPr>
        <p:txBody>
          <a:bodyPr/>
          <a:lstStyle/>
          <a:p>
            <a:r>
              <a:rPr lang="en-US" dirty="0"/>
              <a:t>Getting Organized and Studying Efficiently</a:t>
            </a:r>
          </a:p>
        </p:txBody>
      </p:sp>
      <p:sp>
        <p:nvSpPr>
          <p:cNvPr id="5" name="Content Placeholder 4"/>
          <p:cNvSpPr>
            <a:spLocks noGrp="1"/>
          </p:cNvSpPr>
          <p:nvPr>
            <p:ph idx="1"/>
          </p:nvPr>
        </p:nvSpPr>
        <p:spPr>
          <a:xfrm>
            <a:off x="508001" y="1211766"/>
            <a:ext cx="6447501" cy="3319256"/>
          </a:xfrm>
        </p:spPr>
        <p:txBody>
          <a:bodyPr/>
          <a:lstStyle/>
          <a:p>
            <a:pPr marL="0" indent="0">
              <a:buNone/>
            </a:pPr>
            <a:r>
              <a:rPr lang="en-US" sz="1600" dirty="0"/>
              <a:t>Goals: </a:t>
            </a:r>
          </a:p>
          <a:p>
            <a:r>
              <a:rPr lang="en-US" sz="1550" dirty="0"/>
              <a:t>Discuss strategies for efficient time management</a:t>
            </a:r>
          </a:p>
          <a:p>
            <a:r>
              <a:rPr lang="en-US" sz="1550" dirty="0"/>
              <a:t>Detail ways to make your time visual and plan your week and day</a:t>
            </a:r>
          </a:p>
        </p:txBody>
      </p:sp>
      <p:pic>
        <p:nvPicPr>
          <p:cNvPr id="3" name="Picture 2"/>
          <p:cNvPicPr>
            <a:picLocks noChangeAspect="1"/>
          </p:cNvPicPr>
          <p:nvPr/>
        </p:nvPicPr>
        <p:blipFill>
          <a:blip r:embed="rId2"/>
          <a:stretch>
            <a:fillRect/>
          </a:stretch>
        </p:blipFill>
        <p:spPr>
          <a:xfrm>
            <a:off x="1702949" y="2564780"/>
            <a:ext cx="3877354" cy="2103773"/>
          </a:xfrm>
          <a:prstGeom prst="rect">
            <a:avLst/>
          </a:prstGeom>
        </p:spPr>
      </p:pic>
    </p:spTree>
    <p:extLst>
      <p:ext uri="{BB962C8B-B14F-4D97-AF65-F5344CB8AC3E}">
        <p14:creationId xmlns:p14="http://schemas.microsoft.com/office/powerpoint/2010/main" val="24004595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195" y="142736"/>
            <a:ext cx="8426605" cy="704757"/>
          </a:xfrm>
        </p:spPr>
        <p:txBody>
          <a:bodyPr>
            <a:noAutofit/>
          </a:bodyPr>
          <a:lstStyle/>
          <a:p>
            <a:r>
              <a:rPr lang="en-US" b="1" dirty="0"/>
              <a:t>Time Management is a Process of Mindful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703790"/>
              </p:ext>
            </p:extLst>
          </p:nvPr>
        </p:nvGraphicFramePr>
        <p:xfrm>
          <a:off x="1160342" y="806141"/>
          <a:ext cx="6626310" cy="3716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01543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5AA8A5-25CC-4295-892F-367FCDAF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9DD65AA-8280-4962-92F3-DF1CB5334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4303" y="-6350"/>
            <a:ext cx="3575050" cy="5149850"/>
            <a:chOff x="7425267" y="-8467"/>
            <a:chExt cx="4766733" cy="6866467"/>
          </a:xfrm>
        </p:grpSpPr>
        <p:cxnSp>
          <p:nvCxnSpPr>
            <p:cNvPr id="13" name="Straight Connector 12">
              <a:extLst>
                <a:ext uri="{FF2B5EF4-FFF2-40B4-BE49-F238E27FC236}">
                  <a16:creationId xmlns:a16="http://schemas.microsoft.com/office/drawing/2014/main" id="{88942788-FC6D-44C2-BFC1-6F064710DA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1093AC6-E5C2-4894-A520-5BE11049F2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F2EF9281-EAD8-4973-938C-52DECCD0F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F4D52681-7A79-4750-8E02-7C30DBAFE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F132E88E-8003-49D3-88BD-E18DF696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8C986A99-157C-40D0-97AD-371B6F55E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264123D5-6D32-4F54-BAD5-43A5BAF6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5FCA8C06-6A3E-4C39-9EF2-117987331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3F93416A-6C44-4D77-A94A-DEBC035EA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p:nvPr>
        </p:nvSpPr>
        <p:spPr>
          <a:xfrm>
            <a:off x="489360" y="1036864"/>
            <a:ext cx="2223354" cy="3069771"/>
          </a:xfrm>
        </p:spPr>
        <p:txBody>
          <a:bodyPr anchor="ctr">
            <a:normAutofit fontScale="90000"/>
          </a:bodyPr>
          <a:lstStyle/>
          <a:p>
            <a:r>
              <a:rPr lang="en-US" sz="3300" b="1" dirty="0">
                <a:solidFill>
                  <a:schemeClr val="accent1">
                    <a:lumMod val="75000"/>
                  </a:schemeClr>
                </a:solidFill>
              </a:rPr>
              <a:t>The Purpose of Managing Your Time is…</a:t>
            </a:r>
          </a:p>
        </p:txBody>
      </p:sp>
      <p:sp>
        <p:nvSpPr>
          <p:cNvPr id="23" name="Rectangle 22">
            <a:extLst>
              <a:ext uri="{FF2B5EF4-FFF2-40B4-BE49-F238E27FC236}">
                <a16:creationId xmlns:a16="http://schemas.microsoft.com/office/drawing/2014/main" id="{24C6BC13-FB1E-48CC-B421-3D0603972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6968" y="0"/>
            <a:ext cx="483703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F0150D1-81A3-4645-B816-C555AB471A40}"/>
              </a:ext>
            </a:extLst>
          </p:cNvPr>
          <p:cNvGraphicFramePr>
            <a:graphicFrameLocks noGrp="1"/>
          </p:cNvGraphicFramePr>
          <p:nvPr>
            <p:ph idx="1"/>
            <p:extLst>
              <p:ext uri="{D42A27DB-BD31-4B8C-83A1-F6EECF244321}">
                <p14:modId xmlns:p14="http://schemas.microsoft.com/office/powerpoint/2010/main" val="2175177077"/>
              </p:ext>
            </p:extLst>
          </p:nvPr>
        </p:nvGraphicFramePr>
        <p:xfrm>
          <a:off x="3639407" y="708423"/>
          <a:ext cx="5019610" cy="3617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0639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A9BCD0F4-F6AC-127A-59B7-971968D9CE1F}"/>
              </a:ext>
            </a:extLst>
          </p:cNvPr>
          <p:cNvSpPr txBox="1">
            <a:spLocks/>
          </p:cNvSpPr>
          <p:nvPr/>
        </p:nvSpPr>
        <p:spPr>
          <a:xfrm>
            <a:off x="457200" y="228600"/>
            <a:ext cx="8686800" cy="428625"/>
          </a:xfrm>
          <a:prstGeom prst="rect">
            <a:avLst/>
          </a:prstGeom>
          <a:solidFill>
            <a:schemeClr val="tx2"/>
          </a:solidFill>
        </p:spPr>
        <p:txBody>
          <a:bodyPr vert="horz" lIns="205740" tIns="34290" rIns="0" bIns="34290" rtlCol="0" anchor="ctr" anchorCtr="0">
            <a:normAutofit lnSpcReduction="10000"/>
          </a:bodyPr>
          <a:lstStyle>
            <a:lvl1pPr algn="l" rtl="0" eaLnBrk="1" fontAlgn="base" hangingPunct="1">
              <a:spcBef>
                <a:spcPct val="0"/>
              </a:spcBef>
              <a:spcAft>
                <a:spcPct val="0"/>
              </a:spcAft>
              <a:defRPr sz="3733" kern="1200">
                <a:solidFill>
                  <a:srgbClr val="FCAF17"/>
                </a:solidFill>
                <a:latin typeface="+mj-lt"/>
                <a:ea typeface="ＭＳ Ｐゴシック" charset="0"/>
                <a:cs typeface="ＭＳ Ｐゴシック" charset="0"/>
              </a:defRPr>
            </a:lvl1pPr>
            <a:lvl2pPr algn="l" rtl="0" eaLnBrk="1" fontAlgn="base" hangingPunct="1">
              <a:spcBef>
                <a:spcPct val="0"/>
              </a:spcBef>
              <a:spcAft>
                <a:spcPct val="0"/>
              </a:spcAft>
              <a:defRPr sz="3733">
                <a:solidFill>
                  <a:srgbClr val="FCAF17"/>
                </a:solidFill>
                <a:latin typeface="Trebuchet MS" charset="0"/>
                <a:ea typeface="ＭＳ Ｐゴシック" charset="0"/>
                <a:cs typeface="ＭＳ Ｐゴシック" charset="0"/>
              </a:defRPr>
            </a:lvl2pPr>
            <a:lvl3pPr algn="l" rtl="0" eaLnBrk="1" fontAlgn="base" hangingPunct="1">
              <a:spcBef>
                <a:spcPct val="0"/>
              </a:spcBef>
              <a:spcAft>
                <a:spcPct val="0"/>
              </a:spcAft>
              <a:defRPr sz="3733">
                <a:solidFill>
                  <a:srgbClr val="FCAF17"/>
                </a:solidFill>
                <a:latin typeface="Trebuchet MS" charset="0"/>
                <a:ea typeface="ＭＳ Ｐゴシック" charset="0"/>
                <a:cs typeface="ＭＳ Ｐゴシック" charset="0"/>
              </a:defRPr>
            </a:lvl3pPr>
            <a:lvl4pPr algn="l" rtl="0" eaLnBrk="1" fontAlgn="base" hangingPunct="1">
              <a:spcBef>
                <a:spcPct val="0"/>
              </a:spcBef>
              <a:spcAft>
                <a:spcPct val="0"/>
              </a:spcAft>
              <a:defRPr sz="3733">
                <a:solidFill>
                  <a:srgbClr val="FCAF17"/>
                </a:solidFill>
                <a:latin typeface="Trebuchet MS" charset="0"/>
                <a:ea typeface="ＭＳ Ｐゴシック" charset="0"/>
                <a:cs typeface="ＭＳ Ｐゴシック" charset="0"/>
              </a:defRPr>
            </a:lvl4pPr>
            <a:lvl5pPr algn="l" rtl="0" eaLnBrk="1" fontAlgn="base" hangingPunct="1">
              <a:spcBef>
                <a:spcPct val="0"/>
              </a:spcBef>
              <a:spcAft>
                <a:spcPct val="0"/>
              </a:spcAft>
              <a:defRPr sz="3733">
                <a:solidFill>
                  <a:srgbClr val="FCAF17"/>
                </a:solidFill>
                <a:latin typeface="Trebuchet MS" charset="0"/>
                <a:ea typeface="ＭＳ Ｐゴシック" charset="0"/>
                <a:cs typeface="ＭＳ Ｐゴシック" charset="0"/>
              </a:defRPr>
            </a:lvl5pPr>
            <a:lvl6pPr marL="609585" algn="l" rtl="0" eaLnBrk="1" fontAlgn="base" hangingPunct="1">
              <a:spcBef>
                <a:spcPct val="0"/>
              </a:spcBef>
              <a:spcAft>
                <a:spcPct val="0"/>
              </a:spcAft>
              <a:defRPr sz="3733">
                <a:solidFill>
                  <a:srgbClr val="FCAF17"/>
                </a:solidFill>
                <a:latin typeface="Trebuchet MS" charset="0"/>
                <a:ea typeface="ＭＳ Ｐゴシック" charset="0"/>
                <a:cs typeface="ＭＳ Ｐゴシック" charset="0"/>
              </a:defRPr>
            </a:lvl6pPr>
            <a:lvl7pPr marL="1219170" algn="l" rtl="0" eaLnBrk="1" fontAlgn="base" hangingPunct="1">
              <a:spcBef>
                <a:spcPct val="0"/>
              </a:spcBef>
              <a:spcAft>
                <a:spcPct val="0"/>
              </a:spcAft>
              <a:defRPr sz="3733">
                <a:solidFill>
                  <a:srgbClr val="FCAF17"/>
                </a:solidFill>
                <a:latin typeface="Trebuchet MS" charset="0"/>
                <a:ea typeface="ＭＳ Ｐゴシック" charset="0"/>
                <a:cs typeface="ＭＳ Ｐゴシック" charset="0"/>
              </a:defRPr>
            </a:lvl7pPr>
            <a:lvl8pPr marL="1828754" algn="l" rtl="0" eaLnBrk="1" fontAlgn="base" hangingPunct="1">
              <a:spcBef>
                <a:spcPct val="0"/>
              </a:spcBef>
              <a:spcAft>
                <a:spcPct val="0"/>
              </a:spcAft>
              <a:defRPr sz="3733">
                <a:solidFill>
                  <a:srgbClr val="FCAF17"/>
                </a:solidFill>
                <a:latin typeface="Trebuchet MS" charset="0"/>
                <a:ea typeface="ＭＳ Ｐゴシック" charset="0"/>
                <a:cs typeface="ＭＳ Ｐゴシック" charset="0"/>
              </a:defRPr>
            </a:lvl8pPr>
            <a:lvl9pPr marL="2438339" algn="l" rtl="0" eaLnBrk="1" fontAlgn="base" hangingPunct="1">
              <a:spcBef>
                <a:spcPct val="0"/>
              </a:spcBef>
              <a:spcAft>
                <a:spcPct val="0"/>
              </a:spcAft>
              <a:defRPr sz="3733">
                <a:solidFill>
                  <a:srgbClr val="FCAF17"/>
                </a:solidFill>
                <a:latin typeface="Trebuchet MS" charset="0"/>
                <a:ea typeface="ＭＳ Ｐゴシック" charset="0"/>
                <a:cs typeface="ＭＳ Ｐゴシック" charset="0"/>
              </a:defRPr>
            </a:lvl9pPr>
          </a:lstStyle>
          <a:p>
            <a:pPr defTabSz="685800">
              <a:spcAft>
                <a:spcPts val="450"/>
              </a:spcAft>
            </a:pPr>
            <a:r>
              <a:rPr lang="en-US" sz="2400" b="1" dirty="0">
                <a:solidFill>
                  <a:schemeClr val="bg1"/>
                </a:solidFill>
              </a:rPr>
              <a:t>Student Writing Center</a:t>
            </a:r>
            <a:endParaRPr lang="en-US" sz="2400" b="1" dirty="0">
              <a:solidFill>
                <a:schemeClr val="bg2"/>
              </a:solidFill>
            </a:endParaRPr>
          </a:p>
        </p:txBody>
      </p:sp>
      <p:graphicFrame>
        <p:nvGraphicFramePr>
          <p:cNvPr id="2" name="Content Placeholder 2">
            <a:extLst>
              <a:ext uri="{FF2B5EF4-FFF2-40B4-BE49-F238E27FC236}">
                <a16:creationId xmlns:a16="http://schemas.microsoft.com/office/drawing/2014/main" id="{B708A239-5C5F-6593-98A6-F8BB85CF347A}"/>
              </a:ext>
            </a:extLst>
          </p:cNvPr>
          <p:cNvGraphicFramePr>
            <a:graphicFrameLocks noGrp="1"/>
          </p:cNvGraphicFramePr>
          <p:nvPr>
            <p:ph idx="1"/>
          </p:nvPr>
        </p:nvGraphicFramePr>
        <p:xfrm>
          <a:off x="457200" y="800101"/>
          <a:ext cx="8458200" cy="3686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3984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708"/>
            <a:ext cx="8229600" cy="630331"/>
          </a:xfrm>
        </p:spPr>
        <p:txBody>
          <a:bodyPr/>
          <a:lstStyle/>
          <a:p>
            <a:r>
              <a:rPr lang="en-US" b="1"/>
              <a:t>The First Step: Make Your Time Visible!</a:t>
            </a:r>
            <a:endParaRPr lang="en-US" b="1"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7716" y="889039"/>
            <a:ext cx="4874113" cy="32494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254196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40296"/>
            <a:ext cx="8229600" cy="3644347"/>
          </a:xfrm>
        </p:spPr>
        <p:txBody>
          <a:bodyPr/>
          <a:lstStyle/>
          <a:p>
            <a:pPr marL="64294" indent="0" algn="ctr">
              <a:buNone/>
            </a:pPr>
            <a:endParaRPr lang="en-US" altLang="en-US" sz="1013" b="1" dirty="0"/>
          </a:p>
          <a:p>
            <a:r>
              <a:rPr lang="en-US" altLang="en-US" sz="2475" b="1" dirty="0"/>
              <a:t>Semester</a:t>
            </a:r>
          </a:p>
          <a:p>
            <a:endParaRPr lang="en-US" altLang="en-US" sz="2475" b="1" dirty="0"/>
          </a:p>
          <a:p>
            <a:r>
              <a:rPr lang="en-US" altLang="en-US" sz="2475" b="1" dirty="0"/>
              <a:t>Week</a:t>
            </a:r>
          </a:p>
          <a:p>
            <a:endParaRPr lang="en-US" altLang="en-US" sz="2475" b="1" dirty="0"/>
          </a:p>
          <a:p>
            <a:r>
              <a:rPr lang="en-US" altLang="en-US" sz="2475" b="1" dirty="0"/>
              <a:t>Day</a:t>
            </a:r>
          </a:p>
          <a:p>
            <a:endParaRPr lang="en-US" sz="2025" dirty="0"/>
          </a:p>
        </p:txBody>
      </p:sp>
      <p:sp>
        <p:nvSpPr>
          <p:cNvPr id="2" name="Title 1"/>
          <p:cNvSpPr>
            <a:spLocks noGrp="1"/>
          </p:cNvSpPr>
          <p:nvPr>
            <p:ph type="title"/>
          </p:nvPr>
        </p:nvSpPr>
        <p:spPr>
          <a:xfrm>
            <a:off x="508001" y="457200"/>
            <a:ext cx="6447501" cy="583096"/>
          </a:xfrm>
        </p:spPr>
        <p:txBody>
          <a:bodyPr>
            <a:normAutofit/>
          </a:bodyPr>
          <a:lstStyle/>
          <a:p>
            <a:r>
              <a:rPr lang="en-US" altLang="en-US" sz="2400" b="1" dirty="0"/>
              <a:t>Three Levels of Organization</a:t>
            </a:r>
            <a:endParaRPr lang="en-US" sz="2400" b="1" dirty="0"/>
          </a:p>
        </p:txBody>
      </p:sp>
      <p:pic>
        <p:nvPicPr>
          <p:cNvPr id="4" name="Picture 2" descr="C:\Users\bxc048\Pictures\Fall_cal_gen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1379" y="1309688"/>
            <a:ext cx="2715421" cy="15477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2556" y="2113898"/>
            <a:ext cx="2358888" cy="155141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4440" y="2796209"/>
            <a:ext cx="1498116" cy="1997488"/>
          </a:xfrm>
          <a:prstGeom prst="rect">
            <a:avLst/>
          </a:prstGeom>
        </p:spPr>
      </p:pic>
    </p:spTree>
    <p:extLst>
      <p:ext uri="{BB962C8B-B14F-4D97-AF65-F5344CB8AC3E}">
        <p14:creationId xmlns:p14="http://schemas.microsoft.com/office/powerpoint/2010/main" val="17898204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F1F6F0-CCC1-4D0F-9DF6-FB8BC61E54B3}"/>
              </a:ext>
            </a:extLst>
          </p:cNvPr>
          <p:cNvPicPr>
            <a:picLocks noChangeAspect="1"/>
          </p:cNvPicPr>
          <p:nvPr/>
        </p:nvPicPr>
        <p:blipFill rotWithShape="1">
          <a:blip r:embed="rId3"/>
          <a:srcRect r="22892"/>
          <a:stretch/>
        </p:blipFill>
        <p:spPr>
          <a:xfrm>
            <a:off x="3202390" y="10"/>
            <a:ext cx="5941610" cy="5143490"/>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p:cNvSpPr>
            <a:spLocks noGrp="1"/>
          </p:cNvSpPr>
          <p:nvPr>
            <p:ph type="title"/>
          </p:nvPr>
        </p:nvSpPr>
        <p:spPr>
          <a:xfrm>
            <a:off x="507999" y="298854"/>
            <a:ext cx="3015786" cy="918860"/>
          </a:xfrm>
        </p:spPr>
        <p:txBody>
          <a:bodyPr>
            <a:normAutofit/>
          </a:bodyPr>
          <a:lstStyle/>
          <a:p>
            <a:r>
              <a:rPr lang="en-US" b="1" dirty="0"/>
              <a:t>Semester 	Calendar</a:t>
            </a:r>
          </a:p>
        </p:txBody>
      </p:sp>
      <p:sp>
        <p:nvSpPr>
          <p:cNvPr id="3" name="Content Placeholder 2"/>
          <p:cNvSpPr>
            <a:spLocks noGrp="1"/>
          </p:cNvSpPr>
          <p:nvPr>
            <p:ph idx="1"/>
          </p:nvPr>
        </p:nvSpPr>
        <p:spPr>
          <a:xfrm>
            <a:off x="508000" y="1360449"/>
            <a:ext cx="3145140" cy="3256156"/>
          </a:xfrm>
        </p:spPr>
        <p:txBody>
          <a:bodyPr>
            <a:normAutofit/>
          </a:bodyPr>
          <a:lstStyle/>
          <a:p>
            <a:pPr lvl="1"/>
            <a:r>
              <a:rPr lang="en-US" altLang="en-US" sz="1600" dirty="0"/>
              <a:t>Key due dates (exams, papers, etc.)</a:t>
            </a:r>
          </a:p>
          <a:p>
            <a:pPr lvl="1"/>
            <a:r>
              <a:rPr lang="en-US" altLang="en-US" sz="1600" dirty="0"/>
              <a:t>Start dates to projects</a:t>
            </a:r>
          </a:p>
          <a:p>
            <a:pPr lvl="1"/>
            <a:r>
              <a:rPr lang="en-US" altLang="en-US" sz="1600" dirty="0"/>
              <a:t>Other important obligations</a:t>
            </a:r>
          </a:p>
          <a:p>
            <a:pPr lvl="1"/>
            <a:r>
              <a:rPr lang="en-US" altLang="en-US" sz="1600" dirty="0"/>
              <a:t>Extra-curricular life events (holidays, family visits)</a:t>
            </a:r>
          </a:p>
          <a:p>
            <a:pPr lvl="1"/>
            <a:r>
              <a:rPr lang="en-US" altLang="en-US" sz="1600" dirty="0"/>
              <a:t>Create your own deadlines as needed!</a:t>
            </a:r>
          </a:p>
          <a:p>
            <a:endParaRPr lang="en-US" dirty="0"/>
          </a:p>
        </p:txBody>
      </p:sp>
    </p:spTree>
    <p:extLst>
      <p:ext uri="{BB962C8B-B14F-4D97-AF65-F5344CB8AC3E}">
        <p14:creationId xmlns:p14="http://schemas.microsoft.com/office/powerpoint/2010/main" val="8350502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bxc048\Pictures\Fall_sans_stu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7688" y="126380"/>
            <a:ext cx="5564512" cy="4421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331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bxc048\Pictures\Fall_cal_gen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5843" y="248671"/>
            <a:ext cx="5206058" cy="4454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045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612478"/>
            <a:ext cx="2525519" cy="3918543"/>
          </a:xfrm>
        </p:spPr>
        <p:txBody>
          <a:bodyPr anchor="ctr">
            <a:normAutofit/>
          </a:bodyPr>
          <a:lstStyle/>
          <a:p>
            <a:r>
              <a:rPr lang="en-US" b="1" dirty="0"/>
              <a:t>Short-Term Planning: See Your Week!</a:t>
            </a:r>
          </a:p>
        </p:txBody>
      </p:sp>
      <p:sp>
        <p:nvSpPr>
          <p:cNvPr id="3" name="Content Placeholder 2"/>
          <p:cNvSpPr>
            <a:spLocks noGrp="1"/>
          </p:cNvSpPr>
          <p:nvPr>
            <p:ph idx="1"/>
          </p:nvPr>
        </p:nvSpPr>
        <p:spPr>
          <a:xfrm>
            <a:off x="3490721" y="612478"/>
            <a:ext cx="3464779" cy="3918543"/>
          </a:xfrm>
        </p:spPr>
        <p:txBody>
          <a:bodyPr anchor="ctr">
            <a:normAutofit/>
          </a:bodyPr>
          <a:lstStyle/>
          <a:p>
            <a:pPr marL="85725" indent="0">
              <a:lnSpc>
                <a:spcPct val="90000"/>
              </a:lnSpc>
              <a:buNone/>
            </a:pPr>
            <a:r>
              <a:rPr lang="en-US" altLang="en-US" sz="1200"/>
              <a:t>Fill out your weekly grid with:</a:t>
            </a:r>
          </a:p>
          <a:p>
            <a:pPr>
              <a:lnSpc>
                <a:spcPct val="90000"/>
              </a:lnSpc>
            </a:pPr>
            <a:endParaRPr lang="en-US" altLang="en-US" sz="1200"/>
          </a:p>
          <a:p>
            <a:pPr marL="428625" indent="-342900">
              <a:lnSpc>
                <a:spcPct val="90000"/>
              </a:lnSpc>
              <a:buFont typeface="+mj-lt"/>
              <a:buAutoNum type="arabicPeriod"/>
            </a:pPr>
            <a:r>
              <a:rPr lang="en-US" altLang="en-US" sz="1200"/>
              <a:t>Requirements (synchronous class components and other committed time)</a:t>
            </a:r>
            <a:br>
              <a:rPr lang="en-US" altLang="en-US" sz="1200"/>
            </a:br>
            <a:endParaRPr lang="en-US" altLang="en-US" sz="1200"/>
          </a:p>
          <a:p>
            <a:pPr marL="428625" indent="-342900">
              <a:lnSpc>
                <a:spcPct val="90000"/>
              </a:lnSpc>
              <a:buFont typeface="+mj-lt"/>
              <a:buAutoNum type="arabicPeriod"/>
            </a:pPr>
            <a:r>
              <a:rPr lang="en-US" sz="1200"/>
              <a:t>Blocks of time for important activities that may be non-school related </a:t>
            </a:r>
            <a:r>
              <a:rPr lang="en-US" altLang="en-US" sz="1200"/>
              <a:t>(meals, exercise, work… sleep!*)</a:t>
            </a:r>
            <a:br>
              <a:rPr lang="en-US" altLang="en-US" sz="1200"/>
            </a:br>
            <a:endParaRPr lang="en-US" altLang="en-US" sz="1200"/>
          </a:p>
          <a:p>
            <a:pPr marL="428625" indent="-342900">
              <a:lnSpc>
                <a:spcPct val="90000"/>
              </a:lnSpc>
              <a:buFont typeface="+mj-lt"/>
              <a:buAutoNum type="arabicPeriod"/>
            </a:pPr>
            <a:r>
              <a:rPr lang="en-US" sz="1200"/>
              <a:t>Identify your windows of opportunity for study for each day</a:t>
            </a:r>
          </a:p>
          <a:p>
            <a:pPr marL="428625" indent="-342900">
              <a:lnSpc>
                <a:spcPct val="90000"/>
              </a:lnSpc>
              <a:buFont typeface="+mj-lt"/>
              <a:buAutoNum type="arabicPeriod"/>
            </a:pPr>
            <a:endParaRPr lang="en-US" sz="1200"/>
          </a:p>
          <a:p>
            <a:pPr marL="428625" indent="-342900">
              <a:lnSpc>
                <a:spcPct val="90000"/>
              </a:lnSpc>
              <a:buFont typeface="+mj-lt"/>
              <a:buAutoNum type="arabicPeriod"/>
            </a:pPr>
            <a:r>
              <a:rPr lang="en-US" sz="1200"/>
              <a:t>Plan a progression of activities for targeted courses (New material and Review)</a:t>
            </a:r>
          </a:p>
          <a:p>
            <a:pPr marL="428625" indent="-342900">
              <a:lnSpc>
                <a:spcPct val="90000"/>
              </a:lnSpc>
              <a:buFont typeface="+mj-lt"/>
              <a:buAutoNum type="arabicPeriod"/>
            </a:pPr>
            <a:endParaRPr lang="en-US" altLang="en-US" sz="1200"/>
          </a:p>
          <a:p>
            <a:pPr marL="85725" indent="0">
              <a:lnSpc>
                <a:spcPct val="90000"/>
              </a:lnSpc>
              <a:buNone/>
            </a:pPr>
            <a:r>
              <a:rPr lang="en-US" altLang="en-US" sz="1200"/>
              <a:t>*Remember to think about when you will get up in the morning and go to bed at night!</a:t>
            </a:r>
          </a:p>
          <a:p>
            <a:pPr>
              <a:lnSpc>
                <a:spcPct val="90000"/>
              </a:lnSpc>
            </a:pPr>
            <a:endParaRPr lang="en-US" sz="1200"/>
          </a:p>
        </p:txBody>
      </p:sp>
    </p:spTree>
    <p:extLst>
      <p:ext uri="{BB962C8B-B14F-4D97-AF65-F5344CB8AC3E}">
        <p14:creationId xmlns:p14="http://schemas.microsoft.com/office/powerpoint/2010/main" val="20154836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623419" y="211495"/>
          <a:ext cx="6409392" cy="4491310"/>
        </p:xfrm>
        <a:graphic>
          <a:graphicData uri="http://schemas.openxmlformats.org/drawingml/2006/table">
            <a:tbl>
              <a:tblPr/>
              <a:tblGrid>
                <a:gridCol w="570337">
                  <a:extLst>
                    <a:ext uri="{9D8B030D-6E8A-4147-A177-3AD203B41FA5}">
                      <a16:colId xmlns:a16="http://schemas.microsoft.com/office/drawing/2014/main" val="20000"/>
                    </a:ext>
                  </a:extLst>
                </a:gridCol>
                <a:gridCol w="671526">
                  <a:extLst>
                    <a:ext uri="{9D8B030D-6E8A-4147-A177-3AD203B41FA5}">
                      <a16:colId xmlns:a16="http://schemas.microsoft.com/office/drawing/2014/main" val="20001"/>
                    </a:ext>
                  </a:extLst>
                </a:gridCol>
                <a:gridCol w="683024">
                  <a:extLst>
                    <a:ext uri="{9D8B030D-6E8A-4147-A177-3AD203B41FA5}">
                      <a16:colId xmlns:a16="http://schemas.microsoft.com/office/drawing/2014/main" val="20002"/>
                    </a:ext>
                  </a:extLst>
                </a:gridCol>
                <a:gridCol w="754317">
                  <a:extLst>
                    <a:ext uri="{9D8B030D-6E8A-4147-A177-3AD203B41FA5}">
                      <a16:colId xmlns:a16="http://schemas.microsoft.com/office/drawing/2014/main" val="20003"/>
                    </a:ext>
                  </a:extLst>
                </a:gridCol>
                <a:gridCol w="745118">
                  <a:extLst>
                    <a:ext uri="{9D8B030D-6E8A-4147-A177-3AD203B41FA5}">
                      <a16:colId xmlns:a16="http://schemas.microsoft.com/office/drawing/2014/main" val="20004"/>
                    </a:ext>
                  </a:extLst>
                </a:gridCol>
                <a:gridCol w="653127">
                  <a:extLst>
                    <a:ext uri="{9D8B030D-6E8A-4147-A177-3AD203B41FA5}">
                      <a16:colId xmlns:a16="http://schemas.microsoft.com/office/drawing/2014/main" val="20005"/>
                    </a:ext>
                  </a:extLst>
                </a:gridCol>
                <a:gridCol w="717521">
                  <a:extLst>
                    <a:ext uri="{9D8B030D-6E8A-4147-A177-3AD203B41FA5}">
                      <a16:colId xmlns:a16="http://schemas.microsoft.com/office/drawing/2014/main" val="20006"/>
                    </a:ext>
                  </a:extLst>
                </a:gridCol>
                <a:gridCol w="738219">
                  <a:extLst>
                    <a:ext uri="{9D8B030D-6E8A-4147-A177-3AD203B41FA5}">
                      <a16:colId xmlns:a16="http://schemas.microsoft.com/office/drawing/2014/main" val="20007"/>
                    </a:ext>
                  </a:extLst>
                </a:gridCol>
                <a:gridCol w="876203">
                  <a:extLst>
                    <a:ext uri="{9D8B030D-6E8A-4147-A177-3AD203B41FA5}">
                      <a16:colId xmlns:a16="http://schemas.microsoft.com/office/drawing/2014/main" val="20008"/>
                    </a:ext>
                  </a:extLst>
                </a:gridCol>
              </a:tblGrid>
              <a:tr h="141008">
                <a:tc>
                  <a:txBody>
                    <a:bodyPr/>
                    <a:lstStyle/>
                    <a:p>
                      <a:pPr algn="l" fontAlgn="t"/>
                      <a:r>
                        <a:rPr lang="en-US" sz="900" b="1" i="0" u="none" strike="noStrike" dirty="0">
                          <a:effectLst/>
                          <a:latin typeface="Times New Roman"/>
                        </a:rPr>
                        <a:t> </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1" i="0" u="none" strike="noStrike" dirty="0">
                          <a:effectLst/>
                          <a:latin typeface="Arial"/>
                        </a:rPr>
                        <a:t>Sunday</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1" i="0" u="none" strike="noStrike" dirty="0">
                          <a:effectLst/>
                          <a:latin typeface="Arial"/>
                        </a:rPr>
                        <a:t>Monday</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1" i="0" u="none" strike="noStrike" dirty="0">
                          <a:effectLst/>
                          <a:latin typeface="Arial"/>
                        </a:rPr>
                        <a:t>Tuesday</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1" i="0" u="none" strike="noStrike" dirty="0">
                          <a:effectLst/>
                          <a:latin typeface="Arial"/>
                        </a:rPr>
                        <a:t>Wednesday</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1" i="0" u="none" strike="noStrike" dirty="0">
                          <a:effectLst/>
                          <a:latin typeface="Arial"/>
                        </a:rPr>
                        <a:t>Thursday</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1" i="0" u="none" strike="noStrike">
                          <a:effectLst/>
                          <a:latin typeface="Arial"/>
                        </a:rPr>
                        <a:t>Friday</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1" i="0" u="none" strike="noStrike" dirty="0">
                          <a:effectLst/>
                          <a:latin typeface="Arial"/>
                        </a:rPr>
                        <a:t>Saturday</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1" i="0" u="none" strike="noStrike" dirty="0">
                          <a:effectLst/>
                          <a:latin typeface="Arial"/>
                        </a:rPr>
                        <a:t>To Do List</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1118">
                <a:tc>
                  <a:txBody>
                    <a:bodyPr/>
                    <a:lstStyle/>
                    <a:p>
                      <a:pPr algn="l" fontAlgn="t"/>
                      <a:r>
                        <a:rPr lang="en-US" sz="700" b="1" i="0" u="none" strike="noStrike" dirty="0">
                          <a:effectLst/>
                          <a:latin typeface="Times New Roman"/>
                        </a:rPr>
                        <a:t>6-6:30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1118">
                <a:tc>
                  <a:txBody>
                    <a:bodyPr/>
                    <a:lstStyle/>
                    <a:p>
                      <a:pPr algn="l" fontAlgn="t"/>
                      <a:r>
                        <a:rPr lang="en-US" sz="700" b="1" i="0" u="none" strike="noStrike">
                          <a:effectLst/>
                          <a:latin typeface="Times New Roman"/>
                        </a:rPr>
                        <a:t>6:30-7</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2"/>
                  </a:ext>
                </a:extLst>
              </a:tr>
              <a:tr h="121118">
                <a:tc>
                  <a:txBody>
                    <a:bodyPr/>
                    <a:lstStyle/>
                    <a:p>
                      <a:pPr algn="l" fontAlgn="t"/>
                      <a:r>
                        <a:rPr lang="en-US" sz="700" b="1" i="0" u="none" strike="noStrike">
                          <a:effectLst/>
                          <a:latin typeface="Times New Roman"/>
                        </a:rPr>
                        <a:t>7-7:30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1118">
                <a:tc>
                  <a:txBody>
                    <a:bodyPr/>
                    <a:lstStyle/>
                    <a:p>
                      <a:pPr algn="l" fontAlgn="t"/>
                      <a:r>
                        <a:rPr lang="en-US" sz="700" b="1" i="0" u="none" strike="noStrike">
                          <a:effectLst/>
                          <a:latin typeface="Times New Roman"/>
                        </a:rPr>
                        <a:t>7:30-8</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4"/>
                  </a:ext>
                </a:extLst>
              </a:tr>
              <a:tr h="109621">
                <a:tc>
                  <a:txBody>
                    <a:bodyPr/>
                    <a:lstStyle/>
                    <a:p>
                      <a:pPr algn="l" fontAlgn="t"/>
                      <a:r>
                        <a:rPr lang="en-US" sz="700" b="1" i="0" u="none" strike="noStrike">
                          <a:effectLst/>
                          <a:latin typeface="Times New Roman"/>
                        </a:rPr>
                        <a:t>8-8:30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1118">
                <a:tc>
                  <a:txBody>
                    <a:bodyPr/>
                    <a:lstStyle/>
                    <a:p>
                      <a:pPr algn="l" fontAlgn="t"/>
                      <a:r>
                        <a:rPr lang="en-US" sz="700" b="1" i="0" u="none" strike="noStrike">
                          <a:effectLst/>
                          <a:latin typeface="Times New Roman"/>
                        </a:rPr>
                        <a:t>8:30-9</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6"/>
                  </a:ext>
                </a:extLst>
              </a:tr>
              <a:tr h="121118">
                <a:tc>
                  <a:txBody>
                    <a:bodyPr/>
                    <a:lstStyle/>
                    <a:p>
                      <a:pPr algn="l" fontAlgn="t"/>
                      <a:r>
                        <a:rPr lang="en-US" sz="700" b="1" i="0" u="none" strike="noStrike">
                          <a:effectLst/>
                          <a:latin typeface="Times New Roman"/>
                        </a:rPr>
                        <a:t>9-9:30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09621">
                <a:tc>
                  <a:txBody>
                    <a:bodyPr/>
                    <a:lstStyle/>
                    <a:p>
                      <a:pPr algn="l" fontAlgn="t"/>
                      <a:r>
                        <a:rPr lang="en-US" sz="700" b="1" i="0" u="none" strike="noStrike">
                          <a:effectLst/>
                          <a:latin typeface="Times New Roman"/>
                        </a:rPr>
                        <a:t>9:30-10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8"/>
                  </a:ext>
                </a:extLst>
              </a:tr>
              <a:tr h="121118">
                <a:tc>
                  <a:txBody>
                    <a:bodyPr/>
                    <a:lstStyle/>
                    <a:p>
                      <a:pPr algn="l" fontAlgn="t"/>
                      <a:r>
                        <a:rPr lang="en-US" sz="700" b="1" i="0" u="none" strike="noStrike">
                          <a:effectLst/>
                          <a:latin typeface="Times New Roman"/>
                        </a:rPr>
                        <a:t>10-10:30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32352">
                <a:tc>
                  <a:txBody>
                    <a:bodyPr/>
                    <a:lstStyle/>
                    <a:p>
                      <a:pPr algn="l" fontAlgn="t"/>
                      <a:r>
                        <a:rPr lang="en-US" sz="700" b="1" i="0" u="none" strike="noStrike">
                          <a:effectLst/>
                          <a:latin typeface="Times New Roman"/>
                        </a:rPr>
                        <a:t>10:30-11</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0"/>
                  </a:ext>
                </a:extLst>
              </a:tr>
              <a:tr h="121118">
                <a:tc>
                  <a:txBody>
                    <a:bodyPr/>
                    <a:lstStyle/>
                    <a:p>
                      <a:pPr algn="l" fontAlgn="t"/>
                      <a:r>
                        <a:rPr lang="en-US" sz="700" b="1" i="0" u="none" strike="noStrike">
                          <a:effectLst/>
                          <a:latin typeface="Times New Roman"/>
                        </a:rPr>
                        <a:t>11-11:30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1118">
                <a:tc>
                  <a:txBody>
                    <a:bodyPr/>
                    <a:lstStyle/>
                    <a:p>
                      <a:pPr algn="l" fontAlgn="t"/>
                      <a:r>
                        <a:rPr lang="en-US" sz="700" b="1" i="0" u="none" strike="noStrike">
                          <a:effectLst/>
                          <a:latin typeface="Times New Roman"/>
                        </a:rPr>
                        <a:t>11:30-12</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2"/>
                  </a:ext>
                </a:extLst>
              </a:tr>
              <a:tr h="121118">
                <a:tc>
                  <a:txBody>
                    <a:bodyPr/>
                    <a:lstStyle/>
                    <a:p>
                      <a:pPr algn="l" fontAlgn="t"/>
                      <a:r>
                        <a:rPr lang="en-US" sz="700" b="1" i="0" u="none" strike="noStrike">
                          <a:effectLst/>
                          <a:latin typeface="Times New Roman"/>
                        </a:rPr>
                        <a:t>12-12:30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1118">
                <a:tc>
                  <a:txBody>
                    <a:bodyPr/>
                    <a:lstStyle/>
                    <a:p>
                      <a:pPr algn="l" fontAlgn="t"/>
                      <a:r>
                        <a:rPr lang="en-US" sz="700" b="1" i="0" u="none" strike="noStrike">
                          <a:effectLst/>
                          <a:latin typeface="Times New Roman"/>
                        </a:rPr>
                        <a:t>12:30-1</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4"/>
                  </a:ext>
                </a:extLst>
              </a:tr>
              <a:tr h="121118">
                <a:tc>
                  <a:txBody>
                    <a:bodyPr/>
                    <a:lstStyle/>
                    <a:p>
                      <a:pPr algn="l" fontAlgn="t"/>
                      <a:r>
                        <a:rPr lang="en-US" sz="700" b="1" i="0" u="none" strike="noStrike">
                          <a:effectLst/>
                          <a:latin typeface="Times New Roman"/>
                        </a:rPr>
                        <a:t>1-1:30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21118">
                <a:tc>
                  <a:txBody>
                    <a:bodyPr/>
                    <a:lstStyle/>
                    <a:p>
                      <a:pPr algn="l" fontAlgn="t"/>
                      <a:r>
                        <a:rPr lang="en-US" sz="700" b="1" i="0" u="none" strike="noStrike">
                          <a:effectLst/>
                          <a:latin typeface="Times New Roman"/>
                        </a:rPr>
                        <a:t>1:30-2</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6"/>
                  </a:ext>
                </a:extLst>
              </a:tr>
              <a:tr h="121118">
                <a:tc>
                  <a:txBody>
                    <a:bodyPr/>
                    <a:lstStyle/>
                    <a:p>
                      <a:pPr algn="l" fontAlgn="t"/>
                      <a:r>
                        <a:rPr lang="en-US" sz="700" b="1" i="0" u="none" strike="noStrike">
                          <a:effectLst/>
                          <a:latin typeface="Times New Roman"/>
                        </a:rPr>
                        <a:t>2-2:30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21118">
                <a:tc>
                  <a:txBody>
                    <a:bodyPr/>
                    <a:lstStyle/>
                    <a:p>
                      <a:pPr algn="l" fontAlgn="t"/>
                      <a:r>
                        <a:rPr lang="en-US" sz="700" b="1" i="0" u="none" strike="noStrike">
                          <a:effectLst/>
                          <a:latin typeface="Times New Roman"/>
                        </a:rPr>
                        <a:t>2:30-3</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8"/>
                  </a:ext>
                </a:extLst>
              </a:tr>
              <a:tr h="121118">
                <a:tc>
                  <a:txBody>
                    <a:bodyPr/>
                    <a:lstStyle/>
                    <a:p>
                      <a:pPr algn="l" fontAlgn="t"/>
                      <a:r>
                        <a:rPr lang="en-US" sz="700" b="1" i="0" u="none" strike="noStrike">
                          <a:effectLst/>
                          <a:latin typeface="Times New Roman"/>
                        </a:rPr>
                        <a:t>3-3:30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1"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21118">
                <a:tc>
                  <a:txBody>
                    <a:bodyPr/>
                    <a:lstStyle/>
                    <a:p>
                      <a:pPr algn="l" fontAlgn="t"/>
                      <a:r>
                        <a:rPr lang="en-US" sz="700" b="1" i="0" u="none" strike="noStrike">
                          <a:effectLst/>
                          <a:latin typeface="Times New Roman"/>
                        </a:rPr>
                        <a:t>3:30-4</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20"/>
                  </a:ext>
                </a:extLst>
              </a:tr>
              <a:tr h="121118">
                <a:tc>
                  <a:txBody>
                    <a:bodyPr/>
                    <a:lstStyle/>
                    <a:p>
                      <a:pPr algn="l" fontAlgn="t"/>
                      <a:r>
                        <a:rPr lang="en-US" sz="700" b="1" i="0" u="none" strike="noStrike">
                          <a:effectLst/>
                          <a:latin typeface="Times New Roman"/>
                        </a:rPr>
                        <a:t>4-4:30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21118">
                <a:tc>
                  <a:txBody>
                    <a:bodyPr/>
                    <a:lstStyle/>
                    <a:p>
                      <a:pPr algn="l" fontAlgn="t"/>
                      <a:r>
                        <a:rPr lang="en-US" sz="700" b="1" i="0" u="none" strike="noStrike">
                          <a:effectLst/>
                          <a:latin typeface="Times New Roman"/>
                        </a:rPr>
                        <a:t>4:30-5</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22"/>
                  </a:ext>
                </a:extLst>
              </a:tr>
              <a:tr h="121118">
                <a:tc>
                  <a:txBody>
                    <a:bodyPr/>
                    <a:lstStyle/>
                    <a:p>
                      <a:pPr algn="l" fontAlgn="t"/>
                      <a:r>
                        <a:rPr lang="en-US" sz="700" b="1" i="0" u="none" strike="noStrike">
                          <a:effectLst/>
                          <a:latin typeface="Times New Roman"/>
                        </a:rPr>
                        <a:t>5-5:30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121118">
                <a:tc>
                  <a:txBody>
                    <a:bodyPr/>
                    <a:lstStyle/>
                    <a:p>
                      <a:pPr algn="l" fontAlgn="t"/>
                      <a:r>
                        <a:rPr lang="en-US" sz="700" b="1" i="0" u="none" strike="noStrike">
                          <a:effectLst/>
                          <a:latin typeface="Times New Roman"/>
                        </a:rPr>
                        <a:t>5:30-6</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24"/>
                  </a:ext>
                </a:extLst>
              </a:tr>
              <a:tr h="121118">
                <a:tc>
                  <a:txBody>
                    <a:bodyPr/>
                    <a:lstStyle/>
                    <a:p>
                      <a:pPr algn="l" fontAlgn="t"/>
                      <a:r>
                        <a:rPr lang="en-US" sz="700" b="1" i="0" u="none" strike="noStrike">
                          <a:effectLst/>
                          <a:latin typeface="Times New Roman"/>
                        </a:rPr>
                        <a:t>6-6:30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r h="121118">
                <a:tc>
                  <a:txBody>
                    <a:bodyPr/>
                    <a:lstStyle/>
                    <a:p>
                      <a:pPr algn="l" fontAlgn="t"/>
                      <a:r>
                        <a:rPr lang="en-US" sz="700" b="1" i="0" u="none" strike="noStrike">
                          <a:effectLst/>
                          <a:latin typeface="Times New Roman"/>
                        </a:rPr>
                        <a:t>6:30-7</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26"/>
                  </a:ext>
                </a:extLst>
              </a:tr>
              <a:tr h="121118">
                <a:tc>
                  <a:txBody>
                    <a:bodyPr/>
                    <a:lstStyle/>
                    <a:p>
                      <a:pPr algn="l" fontAlgn="t"/>
                      <a:r>
                        <a:rPr lang="en-US" sz="700" b="1" i="0" u="none" strike="noStrike">
                          <a:effectLst/>
                          <a:latin typeface="Times New Roman"/>
                        </a:rPr>
                        <a:t>7-7:30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7"/>
                  </a:ext>
                </a:extLst>
              </a:tr>
              <a:tr h="121118">
                <a:tc>
                  <a:txBody>
                    <a:bodyPr/>
                    <a:lstStyle/>
                    <a:p>
                      <a:pPr algn="l" fontAlgn="t"/>
                      <a:r>
                        <a:rPr lang="en-US" sz="700" b="1" i="0" u="none" strike="noStrike">
                          <a:effectLst/>
                          <a:latin typeface="Times New Roman"/>
                        </a:rPr>
                        <a:t>7:30-8</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28"/>
                  </a:ext>
                </a:extLst>
              </a:tr>
              <a:tr h="121118">
                <a:tc>
                  <a:txBody>
                    <a:bodyPr/>
                    <a:lstStyle/>
                    <a:p>
                      <a:pPr algn="l" fontAlgn="t"/>
                      <a:r>
                        <a:rPr lang="en-US" sz="700" b="1" i="0" u="none" strike="noStrike">
                          <a:effectLst/>
                          <a:latin typeface="Times New Roman"/>
                        </a:rPr>
                        <a:t>8-8:30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9"/>
                  </a:ext>
                </a:extLst>
              </a:tr>
              <a:tr h="121118">
                <a:tc>
                  <a:txBody>
                    <a:bodyPr/>
                    <a:lstStyle/>
                    <a:p>
                      <a:pPr algn="l" fontAlgn="t"/>
                      <a:r>
                        <a:rPr lang="en-US" sz="700" b="1" i="0" u="none" strike="noStrike">
                          <a:effectLst/>
                          <a:latin typeface="Times New Roman"/>
                        </a:rPr>
                        <a:t>8:30-9</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30"/>
                  </a:ext>
                </a:extLst>
              </a:tr>
              <a:tr h="121118">
                <a:tc>
                  <a:txBody>
                    <a:bodyPr/>
                    <a:lstStyle/>
                    <a:p>
                      <a:pPr algn="l" fontAlgn="t"/>
                      <a:r>
                        <a:rPr lang="en-US" sz="700" b="1" i="0" u="none" strike="noStrike">
                          <a:effectLst/>
                          <a:latin typeface="Times New Roman"/>
                        </a:rPr>
                        <a:t>9-9:30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1"/>
                  </a:ext>
                </a:extLst>
              </a:tr>
              <a:tr h="121118">
                <a:tc>
                  <a:txBody>
                    <a:bodyPr/>
                    <a:lstStyle/>
                    <a:p>
                      <a:pPr algn="l" fontAlgn="t"/>
                      <a:r>
                        <a:rPr lang="en-US" sz="700" b="1" i="0" u="none" strike="noStrike">
                          <a:effectLst/>
                          <a:latin typeface="Times New Roman"/>
                        </a:rPr>
                        <a:t>9:30-10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32"/>
                  </a:ext>
                </a:extLst>
              </a:tr>
              <a:tr h="121118">
                <a:tc>
                  <a:txBody>
                    <a:bodyPr/>
                    <a:lstStyle/>
                    <a:p>
                      <a:pPr algn="l" fontAlgn="t"/>
                      <a:r>
                        <a:rPr lang="en-US" sz="700" b="1" i="0" u="none" strike="noStrike">
                          <a:effectLst/>
                          <a:latin typeface="Times New Roman"/>
                        </a:rPr>
                        <a:t>10-10:30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3"/>
                  </a:ext>
                </a:extLst>
              </a:tr>
              <a:tr h="121118">
                <a:tc>
                  <a:txBody>
                    <a:bodyPr/>
                    <a:lstStyle/>
                    <a:p>
                      <a:pPr algn="l" fontAlgn="t"/>
                      <a:r>
                        <a:rPr lang="en-US" sz="700" b="1" i="0" u="none" strike="noStrike">
                          <a:effectLst/>
                          <a:latin typeface="Times New Roman"/>
                        </a:rPr>
                        <a:t>10:30-11</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34"/>
                  </a:ext>
                </a:extLst>
              </a:tr>
              <a:tr h="121118">
                <a:tc>
                  <a:txBody>
                    <a:bodyPr/>
                    <a:lstStyle/>
                    <a:p>
                      <a:pPr algn="l" fontAlgn="t"/>
                      <a:r>
                        <a:rPr lang="en-US" sz="700" b="1" i="0" u="none" strike="noStrike">
                          <a:effectLst/>
                          <a:latin typeface="Times New Roman"/>
                        </a:rPr>
                        <a:t>11-11:30</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5"/>
                  </a:ext>
                </a:extLst>
              </a:tr>
              <a:tr h="121118">
                <a:tc>
                  <a:txBody>
                    <a:bodyPr/>
                    <a:lstStyle/>
                    <a:p>
                      <a:pPr algn="l" fontAlgn="t"/>
                      <a:r>
                        <a:rPr lang="en-US" sz="700" b="1" i="0" u="none" strike="noStrike" dirty="0">
                          <a:effectLst/>
                          <a:latin typeface="Times New Roman"/>
                        </a:rPr>
                        <a:t>11:30-12</a:t>
                      </a:r>
                    </a:p>
                  </a:txBody>
                  <a:tcPr marL="3848" marR="3848" marT="38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400" b="0" i="0" u="none" strike="noStrike" dirty="0">
                          <a:effectLst/>
                          <a:latin typeface="Arial"/>
                        </a:rPr>
                        <a:t> </a:t>
                      </a:r>
                    </a:p>
                  </a:txBody>
                  <a:tcPr marL="3848" marR="3848" marT="38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36"/>
                  </a:ext>
                </a:extLst>
              </a:tr>
            </a:tbl>
          </a:graphicData>
        </a:graphic>
      </p:graphicFrame>
    </p:spTree>
    <p:extLst>
      <p:ext uri="{BB962C8B-B14F-4D97-AF65-F5344CB8AC3E}">
        <p14:creationId xmlns:p14="http://schemas.microsoft.com/office/powerpoint/2010/main" val="33700732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746" y="223024"/>
            <a:ext cx="6772508" cy="713678"/>
          </a:xfrm>
        </p:spPr>
        <p:txBody>
          <a:bodyPr>
            <a:normAutofit fontScale="90000"/>
          </a:bodyPr>
          <a:lstStyle/>
          <a:p>
            <a:r>
              <a:rPr lang="en-US" dirty="0"/>
              <a:t>Daily study plan - detail what you will do with blocks of study time</a:t>
            </a:r>
          </a:p>
        </p:txBody>
      </p:sp>
      <p:sp>
        <p:nvSpPr>
          <p:cNvPr id="3" name="Content Placeholder 2"/>
          <p:cNvSpPr>
            <a:spLocks noGrp="1"/>
          </p:cNvSpPr>
          <p:nvPr>
            <p:ph idx="1"/>
          </p:nvPr>
        </p:nvSpPr>
        <p:spPr>
          <a:xfrm>
            <a:off x="423746" y="1062424"/>
            <a:ext cx="8278666" cy="3718949"/>
          </a:xfrm>
        </p:spPr>
        <p:txBody>
          <a:bodyPr>
            <a:normAutofit lnSpcReduction="10000"/>
          </a:bodyPr>
          <a:lstStyle/>
          <a:p>
            <a:r>
              <a:rPr lang="en-US" sz="1600" dirty="0"/>
              <a:t>Plan:</a:t>
            </a:r>
          </a:p>
          <a:p>
            <a:pPr lvl="1"/>
            <a:r>
              <a:rPr lang="en-US" sz="1400" dirty="0"/>
              <a:t>Progression of activities (and courses to address)</a:t>
            </a:r>
          </a:p>
          <a:p>
            <a:pPr lvl="1"/>
            <a:endParaRPr lang="en-US" sz="1400" dirty="0"/>
          </a:p>
          <a:p>
            <a:pPr lvl="1"/>
            <a:r>
              <a:rPr lang="en-US" sz="1400" dirty="0"/>
              <a:t>Variety of activities</a:t>
            </a:r>
          </a:p>
          <a:p>
            <a:pPr marL="342900" lvl="1" indent="0">
              <a:buNone/>
            </a:pPr>
            <a:endParaRPr lang="en-US" sz="1400" dirty="0"/>
          </a:p>
          <a:p>
            <a:pPr lvl="1"/>
            <a:r>
              <a:rPr lang="en-US" sz="1400" dirty="0"/>
              <a:t>Time for each activity</a:t>
            </a:r>
          </a:p>
          <a:p>
            <a:pPr lvl="1"/>
            <a:endParaRPr lang="en-US" sz="1400" dirty="0"/>
          </a:p>
          <a:p>
            <a:pPr lvl="1"/>
            <a:r>
              <a:rPr lang="en-US" sz="1400" dirty="0"/>
              <a:t>Breaks in between </a:t>
            </a:r>
          </a:p>
          <a:p>
            <a:pPr lvl="1"/>
            <a:endParaRPr lang="en-US" sz="1400" dirty="0"/>
          </a:p>
          <a:p>
            <a:pPr lvl="1"/>
            <a:r>
              <a:rPr lang="en-US" sz="1400" dirty="0"/>
              <a:t>Adjust as needed while keeping to general priorities</a:t>
            </a:r>
          </a:p>
          <a:p>
            <a:pPr lvl="1"/>
            <a:endParaRPr lang="en-US" sz="1400" dirty="0"/>
          </a:p>
          <a:p>
            <a:pPr lvl="1"/>
            <a:r>
              <a:rPr lang="en-US" sz="1400" dirty="0"/>
              <a:t>Keep a record of what you do… and what you most need to work on</a:t>
            </a:r>
          </a:p>
          <a:p>
            <a:endParaRPr lang="en-US" dirty="0"/>
          </a:p>
          <a:p>
            <a:endParaRPr lang="en-US" dirty="0"/>
          </a:p>
          <a:p>
            <a:pPr marL="85725"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8154" y="1185729"/>
            <a:ext cx="2399866" cy="2375156"/>
          </a:xfrm>
          <a:prstGeom prst="rect">
            <a:avLst/>
          </a:prstGeom>
        </p:spPr>
      </p:pic>
    </p:spTree>
    <p:extLst>
      <p:ext uri="{BB962C8B-B14F-4D97-AF65-F5344CB8AC3E}">
        <p14:creationId xmlns:p14="http://schemas.microsoft.com/office/powerpoint/2010/main" val="11277677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dirty="0"/>
              <a:t>If procrastination is an issue…</a:t>
            </a:r>
          </a:p>
        </p:txBody>
      </p:sp>
      <p:sp>
        <p:nvSpPr>
          <p:cNvPr id="3" name="Content Placeholder 2"/>
          <p:cNvSpPr>
            <a:spLocks noGrp="1"/>
          </p:cNvSpPr>
          <p:nvPr>
            <p:ph idx="1"/>
          </p:nvPr>
        </p:nvSpPr>
        <p:spPr/>
        <p:txBody>
          <a:bodyPr/>
          <a:lstStyle/>
          <a:p>
            <a:pPr>
              <a:buFont typeface="Arial" charset="0"/>
              <a:buChar char="•"/>
              <a:defRPr/>
            </a:pPr>
            <a:endParaRPr lang="en-US" dirty="0"/>
          </a:p>
          <a:p>
            <a:pPr>
              <a:buFont typeface="Arial" charset="0"/>
              <a:buChar char="•"/>
              <a:defRPr/>
            </a:pPr>
            <a:endParaRPr lang="en-US" altLang="en-US" sz="1350" dirty="0"/>
          </a:p>
          <a:p>
            <a:pPr>
              <a:buFont typeface="Arial" charset="0"/>
              <a:buChar char="•"/>
              <a:defRPr/>
            </a:pPr>
            <a:endParaRPr lang="en-US" altLang="en-US" sz="1350" dirty="0"/>
          </a:p>
          <a:p>
            <a:pPr>
              <a:buFont typeface="Arial" charset="0"/>
              <a:buChar char="•"/>
              <a:defRPr/>
            </a:pPr>
            <a:endParaRPr lang="en-US" altLang="en-US" sz="1350" dirty="0"/>
          </a:p>
          <a:p>
            <a:pPr marL="64294" indent="0">
              <a:buNone/>
              <a:defRPr/>
            </a:pPr>
            <a:endParaRPr lang="en-US" altLang="en-US" sz="1350" dirty="0"/>
          </a:p>
          <a:p>
            <a:pPr algn="ctr">
              <a:buFont typeface="Arial" charset="0"/>
              <a:buChar char="•"/>
              <a:defRPr/>
            </a:pPr>
            <a:r>
              <a:rPr lang="en-US" altLang="en-US" sz="1800" dirty="0">
                <a:effectLst>
                  <a:outerShdw blurRad="38100" dist="38100" dir="2700000" algn="tl">
                    <a:srgbClr val="000000">
                      <a:alpha val="43137"/>
                    </a:srgbClr>
                  </a:outerShdw>
                </a:effectLst>
              </a:rPr>
              <a:t>Procrastination is not the result of lack of will…</a:t>
            </a:r>
          </a:p>
          <a:p>
            <a:pPr algn="ctr">
              <a:buFont typeface="Arial" charset="0"/>
              <a:buChar char="•"/>
              <a:defRPr/>
            </a:pPr>
            <a:r>
              <a:rPr lang="en-US" altLang="en-US" sz="1800" dirty="0">
                <a:effectLst>
                  <a:outerShdw blurRad="38100" dist="38100" dir="2700000" algn="tl">
                    <a:srgbClr val="000000">
                      <a:alpha val="43137"/>
                    </a:srgbClr>
                  </a:outerShdw>
                </a:effectLst>
              </a:rPr>
              <a:t>Try to notice factors that lead to procrastination</a:t>
            </a:r>
          </a:p>
          <a:p>
            <a:pPr algn="ctr">
              <a:buFont typeface="Arial" charset="0"/>
              <a:buChar char="•"/>
              <a:defRPr/>
            </a:pPr>
            <a:r>
              <a:rPr lang="en-US" altLang="en-US" sz="1800" b="1" dirty="0">
                <a:effectLst>
                  <a:outerShdw blurRad="38100" dist="38100" dir="2700000" algn="tl">
                    <a:srgbClr val="000000">
                      <a:alpha val="43137"/>
                    </a:srgbClr>
                  </a:outerShdw>
                </a:effectLst>
              </a:rPr>
              <a:t>Do not dwell on finishing, but rather starting </a:t>
            </a:r>
          </a:p>
          <a:p>
            <a:pPr marL="64294" indent="0" algn="ctr">
              <a:buNone/>
              <a:defRPr/>
            </a:pPr>
            <a:endParaRPr lang="en-US" dirty="0"/>
          </a:p>
          <a:p>
            <a:pPr>
              <a:buFont typeface="Arial" charset="0"/>
              <a:buChar char="•"/>
              <a:defRPr/>
            </a:pPr>
            <a:endParaRPr lang="en-US" dirty="0"/>
          </a:p>
        </p:txBody>
      </p:sp>
      <p:pic>
        <p:nvPicPr>
          <p:cNvPr id="35844" name="Picture 2" descr="C:\Users\bxc048\Pictures\Starting-Lin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0812" y="1338588"/>
            <a:ext cx="2161877" cy="14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67291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57666" y="299432"/>
            <a:ext cx="8535283" cy="817910"/>
          </a:xfrm>
        </p:spPr>
        <p:txBody>
          <a:bodyPr>
            <a:normAutofit fontScale="90000"/>
          </a:bodyPr>
          <a:lstStyle/>
          <a:p>
            <a:pPr eaLnBrk="1" hangingPunct="1"/>
            <a:r>
              <a:rPr lang="en-US" altLang="en-US" dirty="0"/>
              <a:t>Understanding Procrastination – </a:t>
            </a:r>
            <a:br>
              <a:rPr lang="en-US" altLang="en-US" dirty="0"/>
            </a:br>
            <a:r>
              <a:rPr lang="en-US" altLang="en-US" dirty="0"/>
              <a:t>	and what to do to get started…</a:t>
            </a:r>
          </a:p>
        </p:txBody>
      </p:sp>
      <p:sp>
        <p:nvSpPr>
          <p:cNvPr id="31747" name="Content Placeholder 2"/>
          <p:cNvSpPr>
            <a:spLocks noGrp="1"/>
          </p:cNvSpPr>
          <p:nvPr>
            <p:ph idx="1"/>
          </p:nvPr>
        </p:nvSpPr>
        <p:spPr>
          <a:xfrm>
            <a:off x="404191" y="1219199"/>
            <a:ext cx="4351544" cy="3374969"/>
          </a:xfrm>
        </p:spPr>
        <p:txBody>
          <a:bodyPr/>
          <a:lstStyle/>
          <a:p>
            <a:pPr eaLnBrk="1" hangingPunct="1"/>
            <a:r>
              <a:rPr lang="en-US" altLang="en-US" sz="1200" dirty="0">
                <a:hlinkClick r:id="rId3"/>
              </a:rPr>
              <a:t>https://weingartencenter.universitylife.upenn.edu/combating-procrastination/</a:t>
            </a:r>
            <a:endParaRPr lang="en-US" altLang="en-US" sz="1200" dirty="0"/>
          </a:p>
          <a:p>
            <a:pPr eaLnBrk="1" hangingPunct="1"/>
            <a:endParaRPr lang="en-US" altLang="en-US" sz="1350" dirty="0"/>
          </a:p>
        </p:txBody>
      </p:sp>
      <p:sp>
        <p:nvSpPr>
          <p:cNvPr id="4" name="Footer Placeholder 3"/>
          <p:cNvSpPr>
            <a:spLocks noGrp="1"/>
          </p:cNvSpPr>
          <p:nvPr>
            <p:ph type="ftr" sz="quarter" idx="4294967295"/>
          </p:nvPr>
        </p:nvSpPr>
        <p:spPr/>
        <p:txBody>
          <a:bodyPr/>
          <a:lstStyle/>
          <a:p>
            <a:pPr>
              <a:defRPr/>
            </a:pPr>
            <a:endParaRPr lang="en-US" dirty="0"/>
          </a:p>
        </p:txBody>
      </p:sp>
      <p:pic>
        <p:nvPicPr>
          <p:cNvPr id="6" name="Picture 5" descr="A group of people looking at their phones&#10;&#10;Description automatically generated">
            <a:extLst>
              <a:ext uri="{FF2B5EF4-FFF2-40B4-BE49-F238E27FC236}">
                <a16:creationId xmlns:a16="http://schemas.microsoft.com/office/drawing/2014/main" id="{14C22475-AF40-0DF6-BD81-06178F842EDA}"/>
              </a:ext>
            </a:extLst>
          </p:cNvPr>
          <p:cNvPicPr>
            <a:picLocks noChangeAspect="1"/>
          </p:cNvPicPr>
          <p:nvPr/>
        </p:nvPicPr>
        <p:blipFill>
          <a:blip r:embed="rId4"/>
          <a:stretch>
            <a:fillRect/>
          </a:stretch>
        </p:blipFill>
        <p:spPr>
          <a:xfrm>
            <a:off x="2955987" y="1876213"/>
            <a:ext cx="3232026" cy="2512907"/>
          </a:xfrm>
          <a:prstGeom prst="rect">
            <a:avLst/>
          </a:prstGeom>
        </p:spPr>
      </p:pic>
    </p:spTree>
    <p:extLst>
      <p:ext uri="{BB962C8B-B14F-4D97-AF65-F5344CB8AC3E}">
        <p14:creationId xmlns:p14="http://schemas.microsoft.com/office/powerpoint/2010/main" val="687721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CB062D-D459-F242-99A4-06C3718ED83A}"/>
              </a:ext>
            </a:extLst>
          </p:cNvPr>
          <p:cNvSpPr>
            <a:spLocks noGrp="1"/>
          </p:cNvSpPr>
          <p:nvPr>
            <p:ph type="title"/>
          </p:nvPr>
        </p:nvSpPr>
        <p:spPr/>
        <p:txBody>
          <a:bodyPr/>
          <a:lstStyle/>
          <a:p>
            <a:r>
              <a:rPr lang="en-US" dirty="0"/>
              <a:t>SWC support through the writing process</a:t>
            </a:r>
          </a:p>
        </p:txBody>
      </p:sp>
      <p:graphicFrame>
        <p:nvGraphicFramePr>
          <p:cNvPr id="4" name="Diagram 3">
            <a:extLst>
              <a:ext uri="{FF2B5EF4-FFF2-40B4-BE49-F238E27FC236}">
                <a16:creationId xmlns:a16="http://schemas.microsoft.com/office/drawing/2014/main" id="{EE547ADB-6B85-F507-E445-06BCB3371C0A}"/>
              </a:ext>
            </a:extLst>
          </p:cNvPr>
          <p:cNvGraphicFramePr/>
          <p:nvPr/>
        </p:nvGraphicFramePr>
        <p:xfrm>
          <a:off x="1757362" y="735807"/>
          <a:ext cx="5786438" cy="37361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904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360" y="1036864"/>
            <a:ext cx="2660686" cy="3069771"/>
          </a:xfrm>
        </p:spPr>
        <p:txBody>
          <a:bodyPr anchor="ctr">
            <a:normAutofit/>
          </a:bodyPr>
          <a:lstStyle/>
          <a:p>
            <a:r>
              <a:rPr lang="en-US" sz="3300" b="1">
                <a:solidFill>
                  <a:schemeClr val="accent1">
                    <a:lumMod val="75000"/>
                  </a:schemeClr>
                </a:solidFill>
              </a:rPr>
              <a:t>Reflection Questions</a:t>
            </a:r>
          </a:p>
        </p:txBody>
      </p:sp>
      <p:graphicFrame>
        <p:nvGraphicFramePr>
          <p:cNvPr id="27" name="Content Placeholder 2">
            <a:extLst>
              <a:ext uri="{FF2B5EF4-FFF2-40B4-BE49-F238E27FC236}">
                <a16:creationId xmlns:a16="http://schemas.microsoft.com/office/drawing/2014/main" id="{22185606-612B-4ECA-AAAA-50E86891BD5E}"/>
              </a:ext>
            </a:extLst>
          </p:cNvPr>
          <p:cNvGraphicFramePr>
            <a:graphicFrameLocks noGrp="1"/>
          </p:cNvGraphicFramePr>
          <p:nvPr>
            <p:ph idx="1"/>
          </p:nvPr>
        </p:nvGraphicFramePr>
        <p:xfrm>
          <a:off x="3639407" y="708423"/>
          <a:ext cx="5019610" cy="3617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10678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CCE3F-6437-C437-FBF2-F82C2FD82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38921-A14C-DDBD-0601-236556967AB3}"/>
              </a:ext>
            </a:extLst>
          </p:cNvPr>
          <p:cNvSpPr>
            <a:spLocks noGrp="1"/>
          </p:cNvSpPr>
          <p:nvPr>
            <p:ph type="title"/>
          </p:nvPr>
        </p:nvSpPr>
        <p:spPr>
          <a:xfrm>
            <a:off x="508001" y="381000"/>
            <a:ext cx="6447501" cy="694944"/>
          </a:xfrm>
        </p:spPr>
        <p:txBody>
          <a:bodyPr>
            <a:normAutofit/>
          </a:bodyPr>
          <a:lstStyle/>
          <a:p>
            <a:r>
              <a:rPr lang="en-US" dirty="0"/>
              <a:t>Student Panel – representing JCRS…</a:t>
            </a:r>
          </a:p>
        </p:txBody>
      </p:sp>
      <p:sp>
        <p:nvSpPr>
          <p:cNvPr id="3" name="Content Placeholder 2">
            <a:extLst>
              <a:ext uri="{FF2B5EF4-FFF2-40B4-BE49-F238E27FC236}">
                <a16:creationId xmlns:a16="http://schemas.microsoft.com/office/drawing/2014/main" id="{3B273A73-24B0-8759-1305-57B3F4439F57}"/>
              </a:ext>
            </a:extLst>
          </p:cNvPr>
          <p:cNvSpPr>
            <a:spLocks noGrp="1"/>
          </p:cNvSpPr>
          <p:nvPr>
            <p:ph idx="1"/>
          </p:nvPr>
        </p:nvSpPr>
        <p:spPr>
          <a:xfrm>
            <a:off x="508001" y="1129145"/>
            <a:ext cx="6447501" cy="3401877"/>
          </a:xfrm>
        </p:spPr>
        <p:txBody>
          <a:bodyPr>
            <a:normAutofit/>
          </a:bodyPr>
          <a:lstStyle/>
          <a:p>
            <a:r>
              <a:rPr lang="it-IT" dirty="0"/>
              <a:t>Carly D’Angelo, OTD </a:t>
            </a:r>
          </a:p>
          <a:p>
            <a:r>
              <a:rPr lang="it-IT" dirty="0"/>
              <a:t>Ella Waddell, OTD</a:t>
            </a:r>
          </a:p>
          <a:p>
            <a:endParaRPr lang="it-IT" dirty="0"/>
          </a:p>
          <a:p>
            <a:r>
              <a:rPr lang="en-US" dirty="0"/>
              <a:t>Please share advice about time management – and specifics of any resources you use, or adjustments you have had to make, </a:t>
            </a:r>
            <a:r>
              <a:rPr lang="en-US" dirty="0" err="1"/>
              <a:t>etc</a:t>
            </a:r>
            <a:r>
              <a:rPr lang="en-US" dirty="0"/>
              <a:t>…</a:t>
            </a:r>
          </a:p>
          <a:p>
            <a:endParaRPr lang="it-IT" dirty="0"/>
          </a:p>
          <a:p>
            <a:endParaRPr lang="en-US" dirty="0"/>
          </a:p>
          <a:p>
            <a:pPr marL="0" indent="0">
              <a:buNone/>
            </a:pPr>
            <a:endParaRPr lang="en-US" dirty="0"/>
          </a:p>
        </p:txBody>
      </p:sp>
    </p:spTree>
    <p:extLst>
      <p:ext uri="{BB962C8B-B14F-4D97-AF65-F5344CB8AC3E}">
        <p14:creationId xmlns:p14="http://schemas.microsoft.com/office/powerpoint/2010/main" val="40527452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Panel – Q and A </a:t>
            </a:r>
          </a:p>
        </p:txBody>
      </p:sp>
      <p:pic>
        <p:nvPicPr>
          <p:cNvPr id="5" name="Content Placeholder 4" descr="A group of colorful speech bubbles with question marks">
            <a:extLst>
              <a:ext uri="{FF2B5EF4-FFF2-40B4-BE49-F238E27FC236}">
                <a16:creationId xmlns:a16="http://schemas.microsoft.com/office/drawing/2014/main" id="{54EFC97E-7969-4B63-253C-40487E893C66}"/>
              </a:ext>
            </a:extLst>
          </p:cNvPr>
          <p:cNvPicPr>
            <a:picLocks noGrp="1" noChangeAspect="1"/>
          </p:cNvPicPr>
          <p:nvPr>
            <p:ph idx="1"/>
          </p:nvPr>
        </p:nvPicPr>
        <p:blipFill>
          <a:blip r:embed="rId2"/>
          <a:stretch>
            <a:fillRect/>
          </a:stretch>
        </p:blipFill>
        <p:spPr>
          <a:xfrm>
            <a:off x="1473994" y="1447801"/>
            <a:ext cx="4514850" cy="2755710"/>
          </a:xfrm>
        </p:spPr>
      </p:pic>
    </p:spTree>
    <p:extLst>
      <p:ext uri="{BB962C8B-B14F-4D97-AF65-F5344CB8AC3E}">
        <p14:creationId xmlns:p14="http://schemas.microsoft.com/office/powerpoint/2010/main" val="23897697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takeaways about Time Management</a:t>
            </a:r>
          </a:p>
        </p:txBody>
      </p:sp>
      <p:sp>
        <p:nvSpPr>
          <p:cNvPr id="3" name="Content Placeholder 2"/>
          <p:cNvSpPr>
            <a:spLocks noGrp="1"/>
          </p:cNvSpPr>
          <p:nvPr>
            <p:ph sz="half" idx="1"/>
          </p:nvPr>
        </p:nvSpPr>
        <p:spPr/>
        <p:txBody>
          <a:bodyPr>
            <a:normAutofit/>
          </a:bodyPr>
          <a:lstStyle/>
          <a:p>
            <a:r>
              <a:rPr lang="en-US" b="1" dirty="0"/>
              <a:t>See your time </a:t>
            </a:r>
            <a:r>
              <a:rPr lang="en-US" dirty="0"/>
              <a:t>– make your time visual and be realistic about how much study time you have each day, each week.</a:t>
            </a:r>
          </a:p>
          <a:p>
            <a:endParaRPr lang="en-US" dirty="0"/>
          </a:p>
          <a:p>
            <a:endParaRPr lang="en-US" dirty="0"/>
          </a:p>
          <a:p>
            <a:pPr marL="0" indent="0">
              <a:buNone/>
            </a:pPr>
            <a:endParaRPr lang="en-US" dirty="0"/>
          </a:p>
          <a:p>
            <a:r>
              <a:rPr lang="en-US" b="1" dirty="0"/>
              <a:t>Be flexible </a:t>
            </a:r>
            <a:r>
              <a:rPr lang="en-US" dirty="0"/>
              <a:t>and be willing to make adjustments as needed</a:t>
            </a:r>
          </a:p>
        </p:txBody>
      </p:sp>
      <p:sp>
        <p:nvSpPr>
          <p:cNvPr id="4" name="Content Placeholder 3"/>
          <p:cNvSpPr>
            <a:spLocks noGrp="1"/>
          </p:cNvSpPr>
          <p:nvPr>
            <p:ph sz="half" idx="2"/>
          </p:nvPr>
        </p:nvSpPr>
        <p:spPr/>
        <p:txBody>
          <a:bodyPr>
            <a:normAutofit/>
          </a:bodyPr>
          <a:lstStyle/>
          <a:p>
            <a:r>
              <a:rPr lang="en-US" b="1" dirty="0"/>
              <a:t>Plan your time </a:t>
            </a:r>
            <a:r>
              <a:rPr lang="en-US" dirty="0"/>
              <a:t>– you will likely have to explicitly plan your time, and especially your study time, more than you ever have needed to before.</a:t>
            </a:r>
          </a:p>
          <a:p>
            <a:pPr marL="0" indent="0">
              <a:buNone/>
            </a:pPr>
            <a:endParaRPr lang="en-US" dirty="0"/>
          </a:p>
          <a:p>
            <a:endParaRPr lang="en-US" dirty="0"/>
          </a:p>
          <a:p>
            <a:r>
              <a:rPr lang="en-US" b="1" dirty="0"/>
              <a:t>Think about how much time to give to each activity </a:t>
            </a:r>
            <a:r>
              <a:rPr lang="en-US" dirty="0"/>
              <a:t>in a progression of activities</a:t>
            </a:r>
          </a:p>
        </p:txBody>
      </p:sp>
    </p:spTree>
    <p:extLst>
      <p:ext uri="{BB962C8B-B14F-4D97-AF65-F5344CB8AC3E}">
        <p14:creationId xmlns:p14="http://schemas.microsoft.com/office/powerpoint/2010/main" val="30577037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4E452-D45C-9A40-A236-0DEA202C3D59}"/>
              </a:ext>
            </a:extLst>
          </p:cNvPr>
          <p:cNvSpPr>
            <a:spLocks noGrp="1"/>
          </p:cNvSpPr>
          <p:nvPr>
            <p:ph type="ctrTitle"/>
          </p:nvPr>
        </p:nvSpPr>
        <p:spPr>
          <a:xfrm>
            <a:off x="1654340" y="523955"/>
            <a:ext cx="5444983" cy="2085975"/>
          </a:xfrm>
        </p:spPr>
        <p:txBody>
          <a:bodyPr>
            <a:normAutofit fontScale="90000"/>
          </a:bodyPr>
          <a:lstStyle/>
          <a:p>
            <a:r>
              <a:rPr lang="en-US" dirty="0"/>
              <a:t>Test Preparation and Test-Taking Strategies</a:t>
            </a:r>
          </a:p>
        </p:txBody>
      </p:sp>
      <p:sp>
        <p:nvSpPr>
          <p:cNvPr id="7" name="Subtitle 6">
            <a:extLst>
              <a:ext uri="{FF2B5EF4-FFF2-40B4-BE49-F238E27FC236}">
                <a16:creationId xmlns:a16="http://schemas.microsoft.com/office/drawing/2014/main" id="{B3746580-CC17-8E4A-8989-634F4B6DB1C9}"/>
              </a:ext>
            </a:extLst>
          </p:cNvPr>
          <p:cNvSpPr>
            <a:spLocks noGrp="1"/>
          </p:cNvSpPr>
          <p:nvPr>
            <p:ph type="subTitle" idx="1"/>
          </p:nvPr>
        </p:nvSpPr>
        <p:spPr>
          <a:xfrm>
            <a:off x="1654339" y="3143250"/>
            <a:ext cx="7021310" cy="915794"/>
          </a:xfrm>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9652" y="2683565"/>
            <a:ext cx="3175997" cy="1375479"/>
          </a:xfrm>
          <a:prstGeom prst="rect">
            <a:avLst/>
          </a:prstGeom>
        </p:spPr>
      </p:pic>
    </p:spTree>
    <p:extLst>
      <p:ext uri="{BB962C8B-B14F-4D97-AF65-F5344CB8AC3E}">
        <p14:creationId xmlns:p14="http://schemas.microsoft.com/office/powerpoint/2010/main" val="42851667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37171" y="457200"/>
            <a:ext cx="4818330" cy="990600"/>
          </a:xfrm>
        </p:spPr>
        <p:txBody>
          <a:bodyPr>
            <a:normAutofit/>
          </a:bodyPr>
          <a:lstStyle/>
          <a:p>
            <a:r>
              <a:rPr lang="en-US" dirty="0"/>
              <a:t>Study Strategies – Test Preparation</a:t>
            </a:r>
          </a:p>
        </p:txBody>
      </p:sp>
      <p:pic>
        <p:nvPicPr>
          <p:cNvPr id="5" name="Picture 4" descr="Glasses on top of a book">
            <a:extLst>
              <a:ext uri="{FF2B5EF4-FFF2-40B4-BE49-F238E27FC236}">
                <a16:creationId xmlns:a16="http://schemas.microsoft.com/office/drawing/2014/main" id="{685A328D-9775-E8A0-5FE8-51AB1E48B468}"/>
              </a:ext>
            </a:extLst>
          </p:cNvPr>
          <p:cNvPicPr>
            <a:picLocks noChangeAspect="1"/>
          </p:cNvPicPr>
          <p:nvPr/>
        </p:nvPicPr>
        <p:blipFill>
          <a:blip r:embed="rId3"/>
          <a:srcRect l="27478" r="46149"/>
          <a:stretch/>
        </p:blipFill>
        <p:spPr>
          <a:xfrm>
            <a:off x="20" y="10"/>
            <a:ext cx="2050522" cy="5150786"/>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09900"/>
            <a:ext cx="357491" cy="21336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2137171" y="1620441"/>
            <a:ext cx="4818330" cy="2910580"/>
          </a:xfrm>
        </p:spPr>
        <p:txBody>
          <a:bodyPr>
            <a:normAutofit fontScale="92500" lnSpcReduction="10000"/>
          </a:bodyPr>
          <a:lstStyle/>
          <a:p>
            <a:pPr>
              <a:lnSpc>
                <a:spcPct val="90000"/>
              </a:lnSpc>
            </a:pPr>
            <a:r>
              <a:rPr lang="en-US" sz="1500" dirty="0"/>
              <a:t>Exam preparation leads to performance  </a:t>
            </a:r>
          </a:p>
          <a:p>
            <a:pPr lvl="1">
              <a:lnSpc>
                <a:spcPct val="90000"/>
              </a:lnSpc>
            </a:pPr>
            <a:r>
              <a:rPr lang="en-US" sz="1350" dirty="0"/>
              <a:t>…and this prep highlights the TM and AS strategies we have been discussing</a:t>
            </a:r>
          </a:p>
          <a:p>
            <a:pPr marL="64294" indent="0">
              <a:lnSpc>
                <a:spcPct val="90000"/>
              </a:lnSpc>
              <a:buNone/>
            </a:pPr>
            <a:endParaRPr lang="en-US" sz="1500" dirty="0"/>
          </a:p>
          <a:p>
            <a:pPr>
              <a:lnSpc>
                <a:spcPct val="90000"/>
              </a:lnSpc>
            </a:pPr>
            <a:r>
              <a:rPr lang="en-US" sz="1500" dirty="0"/>
              <a:t>Study subjects at regular intervals every week</a:t>
            </a:r>
          </a:p>
          <a:p>
            <a:pPr>
              <a:lnSpc>
                <a:spcPct val="90000"/>
              </a:lnSpc>
            </a:pPr>
            <a:endParaRPr lang="en-US" sz="1500" dirty="0"/>
          </a:p>
          <a:p>
            <a:pPr>
              <a:lnSpc>
                <a:spcPct val="90000"/>
              </a:lnSpc>
            </a:pPr>
            <a:r>
              <a:rPr lang="en-US" sz="1500" dirty="0"/>
              <a:t>Use </a:t>
            </a:r>
            <a:r>
              <a:rPr lang="en-US" sz="1500" b="1" dirty="0"/>
              <a:t>active </a:t>
            </a:r>
            <a:r>
              <a:rPr lang="en-US" sz="1500" dirty="0"/>
              <a:t>study techniques that involve answering questions and self-testing as early and as often as possible</a:t>
            </a:r>
          </a:p>
          <a:p>
            <a:pPr>
              <a:lnSpc>
                <a:spcPct val="90000"/>
              </a:lnSpc>
            </a:pPr>
            <a:endParaRPr lang="en-US" sz="1500" dirty="0"/>
          </a:p>
          <a:p>
            <a:pPr>
              <a:lnSpc>
                <a:spcPct val="90000"/>
              </a:lnSpc>
            </a:pPr>
            <a:r>
              <a:rPr lang="en-US" sz="1500" dirty="0"/>
              <a:t>Do more questions – and </a:t>
            </a:r>
            <a:r>
              <a:rPr lang="en-US" sz="1500" u="sng" dirty="0"/>
              <a:t>use feedback to guide targeted review</a:t>
            </a:r>
          </a:p>
          <a:p>
            <a:pPr>
              <a:lnSpc>
                <a:spcPct val="90000"/>
              </a:lnSpc>
            </a:pPr>
            <a:endParaRPr lang="en-US" sz="1500" dirty="0"/>
          </a:p>
        </p:txBody>
      </p:sp>
    </p:spTree>
    <p:extLst>
      <p:ext uri="{BB962C8B-B14F-4D97-AF65-F5344CB8AC3E}">
        <p14:creationId xmlns:p14="http://schemas.microsoft.com/office/powerpoint/2010/main" val="6316146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Questions – What do I need to know… and how do I need to know it?</a:t>
            </a:r>
          </a:p>
        </p:txBody>
      </p:sp>
      <p:sp>
        <p:nvSpPr>
          <p:cNvPr id="3" name="Content Placeholder 2"/>
          <p:cNvSpPr>
            <a:spLocks noGrp="1"/>
          </p:cNvSpPr>
          <p:nvPr>
            <p:ph idx="1"/>
          </p:nvPr>
        </p:nvSpPr>
        <p:spPr>
          <a:xfrm>
            <a:off x="508001" y="1617260"/>
            <a:ext cx="6447501" cy="2913762"/>
          </a:xfrm>
        </p:spPr>
        <p:txBody>
          <a:bodyPr/>
          <a:lstStyle/>
          <a:p>
            <a:r>
              <a:rPr lang="en-US" dirty="0"/>
              <a:t>Knowledge</a:t>
            </a:r>
          </a:p>
          <a:p>
            <a:r>
              <a:rPr lang="en-US" dirty="0"/>
              <a:t>Comprehension</a:t>
            </a:r>
          </a:p>
          <a:p>
            <a:r>
              <a:rPr lang="en-US" dirty="0"/>
              <a:t>Application</a:t>
            </a:r>
          </a:p>
          <a:p>
            <a:r>
              <a:rPr lang="en-US" dirty="0"/>
              <a:t>Analysis</a:t>
            </a:r>
          </a:p>
          <a:p>
            <a:pPr marL="64294" indent="0">
              <a:buNone/>
            </a:pPr>
            <a:endParaRPr lang="en-US" dirty="0"/>
          </a:p>
        </p:txBody>
      </p:sp>
      <p:pic>
        <p:nvPicPr>
          <p:cNvPr id="1026" name="Picture 2" descr="C:\Users\bxc048\Pictures\BloomsCognitiveDomai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7727" y="1617260"/>
            <a:ext cx="3408545" cy="2776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7124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662609"/>
          </a:xfrm>
        </p:spPr>
        <p:txBody>
          <a:bodyPr/>
          <a:lstStyle/>
          <a:p>
            <a:r>
              <a:rPr lang="en-US" dirty="0"/>
              <a:t>Test-Taking Techniques</a:t>
            </a:r>
          </a:p>
        </p:txBody>
      </p:sp>
      <p:sp>
        <p:nvSpPr>
          <p:cNvPr id="3" name="Content Placeholder 2"/>
          <p:cNvSpPr>
            <a:spLocks noGrp="1"/>
          </p:cNvSpPr>
          <p:nvPr>
            <p:ph idx="1"/>
          </p:nvPr>
        </p:nvSpPr>
        <p:spPr>
          <a:xfrm>
            <a:off x="508001" y="1119809"/>
            <a:ext cx="6447501" cy="3411213"/>
          </a:xfrm>
        </p:spPr>
        <p:txBody>
          <a:bodyPr>
            <a:normAutofit/>
          </a:bodyPr>
          <a:lstStyle/>
          <a:p>
            <a:r>
              <a:rPr lang="en-US" dirty="0"/>
              <a:t>Multiple choice is about narrowing down your choices</a:t>
            </a:r>
            <a:br>
              <a:rPr lang="en-US" dirty="0"/>
            </a:br>
            <a:endParaRPr lang="en-US" dirty="0"/>
          </a:p>
          <a:p>
            <a:r>
              <a:rPr lang="en-US" dirty="0"/>
              <a:t>The goal is to narrow down as much as possible to the </a:t>
            </a:r>
            <a:r>
              <a:rPr lang="en-US" u="sng" dirty="0"/>
              <a:t>best</a:t>
            </a:r>
            <a:r>
              <a:rPr lang="en-US" dirty="0"/>
              <a:t> answer</a:t>
            </a:r>
          </a:p>
          <a:p>
            <a:endParaRPr lang="en-US" dirty="0"/>
          </a:p>
          <a:p>
            <a:r>
              <a:rPr lang="en-US" dirty="0"/>
              <a:t>Prepare to choose from several closely related answer choices. </a:t>
            </a:r>
          </a:p>
          <a:p>
            <a:endParaRPr lang="en-US" dirty="0"/>
          </a:p>
          <a:p>
            <a:r>
              <a:rPr lang="en-US" dirty="0"/>
              <a:t>Always think – “What is this question asking? What is being tested here?”</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121" y="3246782"/>
            <a:ext cx="3155260" cy="1370379"/>
          </a:xfrm>
          <a:prstGeom prst="rect">
            <a:avLst/>
          </a:prstGeom>
        </p:spPr>
      </p:pic>
    </p:spTree>
    <p:extLst>
      <p:ext uri="{BB962C8B-B14F-4D97-AF65-F5344CB8AC3E}">
        <p14:creationId xmlns:p14="http://schemas.microsoft.com/office/powerpoint/2010/main" val="34912563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09331" y="204717"/>
            <a:ext cx="4387755" cy="498144"/>
          </a:xfrm>
        </p:spPr>
        <p:txBody>
          <a:bodyPr>
            <a:normAutofit fontScale="90000"/>
          </a:bodyPr>
          <a:lstStyle/>
          <a:p>
            <a:pPr>
              <a:lnSpc>
                <a:spcPct val="90000"/>
              </a:lnSpc>
            </a:pPr>
            <a:r>
              <a:rPr lang="en-US" sz="1800"/>
              <a:t>Overview of an approach to complex MCQs</a:t>
            </a:r>
            <a:br>
              <a:rPr lang="en-US" sz="1700" i="1"/>
            </a:br>
            <a:endParaRPr lang="en-US" sz="1700" dirty="0"/>
          </a:p>
        </p:txBody>
      </p:sp>
      <p:graphicFrame>
        <p:nvGraphicFramePr>
          <p:cNvPr id="11" name="Content Placeholder 2">
            <a:extLst>
              <a:ext uri="{FF2B5EF4-FFF2-40B4-BE49-F238E27FC236}">
                <a16:creationId xmlns:a16="http://schemas.microsoft.com/office/drawing/2014/main" id="{A3797389-DB5D-6E0D-1E1F-531ED17D959E}"/>
              </a:ext>
            </a:extLst>
          </p:cNvPr>
          <p:cNvGraphicFramePr>
            <a:graphicFrameLocks noGrp="1"/>
          </p:cNvGraphicFramePr>
          <p:nvPr>
            <p:ph idx="1"/>
          </p:nvPr>
        </p:nvGraphicFramePr>
        <p:xfrm>
          <a:off x="2640843" y="648269"/>
          <a:ext cx="4858602" cy="4176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Pencil and answer-sheet">
            <a:extLst>
              <a:ext uri="{FF2B5EF4-FFF2-40B4-BE49-F238E27FC236}">
                <a16:creationId xmlns:a16="http://schemas.microsoft.com/office/drawing/2014/main" id="{ECD3295B-3066-9867-84C1-06F60969FF23}"/>
              </a:ext>
            </a:extLst>
          </p:cNvPr>
          <p:cNvPicPr>
            <a:picLocks noChangeAspect="1"/>
          </p:cNvPicPr>
          <p:nvPr/>
        </p:nvPicPr>
        <p:blipFill>
          <a:blip r:embed="rId8"/>
          <a:srcRect l="55356" r="2" b="2"/>
          <a:stretch/>
        </p:blipFill>
        <p:spPr>
          <a:xfrm>
            <a:off x="20" y="10"/>
            <a:ext cx="2702237" cy="5143490"/>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6" name="Isosceles Triangle 15">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4249615"/>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540105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85499" y="341194"/>
            <a:ext cx="5270002" cy="702860"/>
          </a:xfrm>
        </p:spPr>
        <p:txBody>
          <a:bodyPr>
            <a:normAutofit fontScale="90000"/>
          </a:bodyPr>
          <a:lstStyle/>
          <a:p>
            <a:pPr>
              <a:lnSpc>
                <a:spcPct val="90000"/>
              </a:lnSpc>
            </a:pPr>
            <a:r>
              <a:rPr lang="en-US" sz="2100" dirty="0"/>
              <a:t>Test-Taking Techniques – Key Words to notice</a:t>
            </a:r>
            <a:br>
              <a:rPr lang="en-US" sz="2100" dirty="0"/>
            </a:br>
            <a:endParaRPr lang="en-US" sz="2100" dirty="0"/>
          </a:p>
        </p:txBody>
      </p:sp>
      <p:pic>
        <p:nvPicPr>
          <p:cNvPr id="5" name="Picture 4" descr="Multi-coloured push pins connected by a black wire">
            <a:extLst>
              <a:ext uri="{FF2B5EF4-FFF2-40B4-BE49-F238E27FC236}">
                <a16:creationId xmlns:a16="http://schemas.microsoft.com/office/drawing/2014/main" id="{150EE771-65F1-8BDE-1701-C2C5A783DFE1}"/>
              </a:ext>
            </a:extLst>
          </p:cNvPr>
          <p:cNvPicPr>
            <a:picLocks noChangeAspect="1"/>
          </p:cNvPicPr>
          <p:nvPr/>
        </p:nvPicPr>
        <p:blipFill>
          <a:blip r:embed="rId3"/>
          <a:srcRect l="18973" r="54453" b="-2"/>
          <a:stretch/>
        </p:blipFill>
        <p:spPr>
          <a:xfrm>
            <a:off x="20" y="10"/>
            <a:ext cx="2050522" cy="5150786"/>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09900"/>
            <a:ext cx="357491" cy="21336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1985748" y="928048"/>
            <a:ext cx="5270001" cy="3602973"/>
          </a:xfrm>
        </p:spPr>
        <p:txBody>
          <a:bodyPr>
            <a:noAutofit/>
          </a:bodyPr>
          <a:lstStyle/>
          <a:p>
            <a:pPr>
              <a:lnSpc>
                <a:spcPct val="90000"/>
              </a:lnSpc>
            </a:pPr>
            <a:r>
              <a:rPr lang="en-US" sz="1400" dirty="0"/>
              <a:t>Identify key words in the stem that indicate negative polarity or that express an absolute (always, never…)</a:t>
            </a:r>
          </a:p>
          <a:p>
            <a:pPr>
              <a:lnSpc>
                <a:spcPct val="90000"/>
              </a:lnSpc>
            </a:pPr>
            <a:r>
              <a:rPr lang="en-US" sz="1400" dirty="0"/>
              <a:t>Identify key words in the stem that set a priority</a:t>
            </a:r>
          </a:p>
          <a:p>
            <a:pPr>
              <a:lnSpc>
                <a:spcPct val="90000"/>
              </a:lnSpc>
            </a:pPr>
            <a:r>
              <a:rPr lang="en-US" sz="1400" dirty="0"/>
              <a:t>Identify clues in the stem</a:t>
            </a:r>
          </a:p>
          <a:p>
            <a:pPr>
              <a:lnSpc>
                <a:spcPct val="90000"/>
              </a:lnSpc>
            </a:pPr>
            <a:r>
              <a:rPr lang="en-US" sz="1400" dirty="0"/>
              <a:t>Identify specific determiners (only, for example)</a:t>
            </a:r>
          </a:p>
          <a:p>
            <a:pPr>
              <a:lnSpc>
                <a:spcPct val="90000"/>
              </a:lnSpc>
            </a:pPr>
            <a:r>
              <a:rPr lang="en-US" sz="1400" dirty="0"/>
              <a:t>Identify opposites in options</a:t>
            </a:r>
          </a:p>
          <a:p>
            <a:pPr>
              <a:lnSpc>
                <a:spcPct val="90000"/>
              </a:lnSpc>
            </a:pPr>
            <a:r>
              <a:rPr lang="en-US" sz="1400" dirty="0"/>
              <a:t>Identify equally plausible or unique options</a:t>
            </a:r>
          </a:p>
          <a:p>
            <a:pPr>
              <a:lnSpc>
                <a:spcPct val="90000"/>
              </a:lnSpc>
            </a:pPr>
            <a:r>
              <a:rPr lang="en-US" sz="1400" dirty="0"/>
              <a:t>Identify duplicate facts among the options</a:t>
            </a:r>
          </a:p>
          <a:p>
            <a:pPr>
              <a:lnSpc>
                <a:spcPct val="90000"/>
              </a:lnSpc>
            </a:pPr>
            <a:endParaRPr lang="en-US" sz="1400" dirty="0"/>
          </a:p>
          <a:p>
            <a:pPr>
              <a:lnSpc>
                <a:spcPct val="90000"/>
              </a:lnSpc>
            </a:pPr>
            <a:r>
              <a:rPr lang="en-US" sz="1400" dirty="0"/>
              <a:t>Use scrap paper to make note of key words or essential information as you are reading the stem. </a:t>
            </a:r>
          </a:p>
          <a:p>
            <a:pPr>
              <a:lnSpc>
                <a:spcPct val="90000"/>
              </a:lnSpc>
            </a:pPr>
            <a:endParaRPr lang="en-US" sz="1400" dirty="0"/>
          </a:p>
          <a:p>
            <a:pPr>
              <a:lnSpc>
                <a:spcPct val="90000"/>
              </a:lnSpc>
            </a:pPr>
            <a:r>
              <a:rPr lang="en-US" sz="1400" dirty="0"/>
              <a:t>Anticipate answers before going to answer choices</a:t>
            </a:r>
          </a:p>
        </p:txBody>
      </p:sp>
    </p:spTree>
    <p:extLst>
      <p:ext uri="{BB962C8B-B14F-4D97-AF65-F5344CB8AC3E}">
        <p14:creationId xmlns:p14="http://schemas.microsoft.com/office/powerpoint/2010/main" val="3459529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screenshot of a computer&#10;&#10;AI-generated content may be incorrect.">
            <a:extLst>
              <a:ext uri="{FF2B5EF4-FFF2-40B4-BE49-F238E27FC236}">
                <a16:creationId xmlns:a16="http://schemas.microsoft.com/office/drawing/2014/main" id="{9B4702B5-C882-8316-F576-061BF36F2855}"/>
              </a:ext>
            </a:extLst>
          </p:cNvPr>
          <p:cNvPicPr>
            <a:picLocks noGrp="1" noChangeAspect="1"/>
          </p:cNvPicPr>
          <p:nvPr>
            <p:ph type="pic" idx="1"/>
          </p:nvPr>
        </p:nvPicPr>
        <p:blipFill>
          <a:blip r:embed="rId2"/>
          <a:srcRect l="5736" r="5736" b="11026"/>
          <a:stretch>
            <a:fillRect/>
          </a:stretch>
        </p:blipFill>
        <p:spPr>
          <a:xfrm>
            <a:off x="342900" y="204108"/>
            <a:ext cx="8458200" cy="3788228"/>
          </a:xfrm>
        </p:spPr>
      </p:pic>
      <p:pic>
        <p:nvPicPr>
          <p:cNvPr id="6" name="Picture 5" descr="A qr code on a white background&#10;&#10;AI-generated content may be incorrect.">
            <a:extLst>
              <a:ext uri="{FF2B5EF4-FFF2-40B4-BE49-F238E27FC236}">
                <a16:creationId xmlns:a16="http://schemas.microsoft.com/office/drawing/2014/main" id="{A49BE295-255F-8C59-71AF-FD183D0C88D2}"/>
              </a:ext>
            </a:extLst>
          </p:cNvPr>
          <p:cNvPicPr>
            <a:picLocks noChangeAspect="1"/>
          </p:cNvPicPr>
          <p:nvPr/>
        </p:nvPicPr>
        <p:blipFill>
          <a:blip r:embed="rId3"/>
          <a:stretch>
            <a:fillRect/>
          </a:stretch>
        </p:blipFill>
        <p:spPr>
          <a:xfrm>
            <a:off x="1624083" y="3310012"/>
            <a:ext cx="1421805" cy="1364647"/>
          </a:xfrm>
          <a:prstGeom prst="rect">
            <a:avLst/>
          </a:prstGeom>
        </p:spPr>
      </p:pic>
    </p:spTree>
    <p:extLst>
      <p:ext uri="{BB962C8B-B14F-4D97-AF65-F5344CB8AC3E}">
        <p14:creationId xmlns:p14="http://schemas.microsoft.com/office/powerpoint/2010/main" val="97025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60310" y="136478"/>
            <a:ext cx="5495191" cy="661916"/>
          </a:xfrm>
        </p:spPr>
        <p:txBody>
          <a:bodyPr>
            <a:normAutofit/>
          </a:bodyPr>
          <a:lstStyle/>
          <a:p>
            <a:r>
              <a:rPr lang="en-US" dirty="0" err="1"/>
              <a:t>Examplify</a:t>
            </a:r>
            <a:r>
              <a:rPr lang="en-US" dirty="0"/>
              <a:t> strategies</a:t>
            </a:r>
          </a:p>
        </p:txBody>
      </p:sp>
      <p:pic>
        <p:nvPicPr>
          <p:cNvPr id="5" name="Picture 4" descr="Many question marks on black background">
            <a:extLst>
              <a:ext uri="{FF2B5EF4-FFF2-40B4-BE49-F238E27FC236}">
                <a16:creationId xmlns:a16="http://schemas.microsoft.com/office/drawing/2014/main" id="{363C11B6-D8C4-FE19-CA9C-4E7CF0F5B701}"/>
              </a:ext>
            </a:extLst>
          </p:cNvPr>
          <p:cNvPicPr>
            <a:picLocks noChangeAspect="1"/>
          </p:cNvPicPr>
          <p:nvPr/>
        </p:nvPicPr>
        <p:blipFill>
          <a:blip r:embed="rId3"/>
          <a:srcRect l="72093" r="3624" b="1"/>
          <a:stretch/>
        </p:blipFill>
        <p:spPr>
          <a:xfrm>
            <a:off x="20" y="10"/>
            <a:ext cx="1733246" cy="5150786"/>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09900"/>
            <a:ext cx="357491" cy="21336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1651378" y="798394"/>
            <a:ext cx="5575111" cy="3732627"/>
          </a:xfrm>
        </p:spPr>
        <p:txBody>
          <a:bodyPr>
            <a:normAutofit/>
          </a:bodyPr>
          <a:lstStyle/>
          <a:p>
            <a:pPr>
              <a:lnSpc>
                <a:spcPct val="90000"/>
              </a:lnSpc>
            </a:pPr>
            <a:r>
              <a:rPr lang="en-US" sz="1200" dirty="0"/>
              <a:t>Pace – keep up a good pace, but don’t worry if some questions take a bit longer or if you need to read twice. Use practice and prior experience to assess how much time you need. Check in on time at spaced intervals.</a:t>
            </a:r>
          </a:p>
          <a:p>
            <a:pPr>
              <a:lnSpc>
                <a:spcPct val="90000"/>
              </a:lnSpc>
            </a:pPr>
            <a:endParaRPr lang="en-US" sz="1200" dirty="0"/>
          </a:p>
          <a:p>
            <a:pPr>
              <a:lnSpc>
                <a:spcPct val="90000"/>
              </a:lnSpc>
            </a:pPr>
            <a:r>
              <a:rPr lang="en-US" sz="1200" dirty="0"/>
              <a:t>Flagging – flag after giving a question a good, thorough attempt; flag questions you would benefit from doing in a second pass. Don’t over flag. </a:t>
            </a:r>
          </a:p>
          <a:p>
            <a:pPr lvl="1">
              <a:lnSpc>
                <a:spcPct val="90000"/>
              </a:lnSpc>
            </a:pPr>
            <a:r>
              <a:rPr lang="en-US" sz="1050" dirty="0"/>
              <a:t>Maybe return to flagged questions after doing a few “easier” questions (see chunking below). Don’t save all flagged questions until the end. </a:t>
            </a:r>
            <a:endParaRPr lang="en-US" sz="1200" dirty="0"/>
          </a:p>
          <a:p>
            <a:pPr>
              <a:lnSpc>
                <a:spcPct val="90000"/>
              </a:lnSpc>
            </a:pPr>
            <a:r>
              <a:rPr lang="en-US" sz="1200" dirty="0"/>
              <a:t>Often a good practice to chunk the exam into manageable sets of questions – 10, 15, 20? Do them with purpose and then pause and give any flagged questions a second attempt. Then move on to the next section of the exam.</a:t>
            </a:r>
          </a:p>
          <a:p>
            <a:pPr>
              <a:lnSpc>
                <a:spcPct val="90000"/>
              </a:lnSpc>
            </a:pPr>
            <a:endParaRPr lang="en-US" sz="1200" dirty="0"/>
          </a:p>
          <a:p>
            <a:pPr>
              <a:lnSpc>
                <a:spcPct val="90000"/>
              </a:lnSpc>
            </a:pPr>
            <a:r>
              <a:rPr lang="en-US" sz="1200" dirty="0"/>
              <a:t>Use scrap paper to note key words or important information about the questions.</a:t>
            </a:r>
          </a:p>
          <a:p>
            <a:pPr>
              <a:lnSpc>
                <a:spcPct val="90000"/>
              </a:lnSpc>
            </a:pPr>
            <a:endParaRPr lang="en-US" sz="1200" dirty="0"/>
          </a:p>
          <a:p>
            <a:pPr>
              <a:lnSpc>
                <a:spcPct val="90000"/>
              </a:lnSpc>
            </a:pPr>
            <a:r>
              <a:rPr lang="en-US" sz="1200" dirty="0"/>
              <a:t>Use features (if comfortable) for striking choices, etc. </a:t>
            </a:r>
          </a:p>
        </p:txBody>
      </p:sp>
    </p:spTree>
    <p:extLst>
      <p:ext uri="{BB962C8B-B14F-4D97-AF65-F5344CB8AC3E}">
        <p14:creationId xmlns:p14="http://schemas.microsoft.com/office/powerpoint/2010/main" val="21167031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351183"/>
            <a:ext cx="6447501" cy="901147"/>
          </a:xfrm>
        </p:spPr>
        <p:txBody>
          <a:bodyPr>
            <a:normAutofit/>
          </a:bodyPr>
          <a:lstStyle/>
          <a:p>
            <a:r>
              <a:rPr lang="en-US" sz="2400" dirty="0"/>
              <a:t>During the exam – The question of second-guessing</a:t>
            </a:r>
          </a:p>
        </p:txBody>
      </p:sp>
      <p:sp>
        <p:nvSpPr>
          <p:cNvPr id="3" name="Content Placeholder 2"/>
          <p:cNvSpPr>
            <a:spLocks noGrp="1"/>
          </p:cNvSpPr>
          <p:nvPr>
            <p:ph idx="1"/>
          </p:nvPr>
        </p:nvSpPr>
        <p:spPr>
          <a:xfrm>
            <a:off x="508001" y="1384852"/>
            <a:ext cx="6447501" cy="3146170"/>
          </a:xfrm>
        </p:spPr>
        <p:txBody>
          <a:bodyPr/>
          <a:lstStyle/>
          <a:p>
            <a:r>
              <a:rPr lang="en-US" dirty="0"/>
              <a:t>General rule of thumb - Don’t Overthink or Second Guess!</a:t>
            </a:r>
          </a:p>
          <a:p>
            <a:pPr lvl="1"/>
            <a:r>
              <a:rPr lang="en-US" dirty="0"/>
              <a:t>When you return to questions, give them a second attempt and start from step 1. </a:t>
            </a:r>
          </a:p>
          <a:p>
            <a:pPr lvl="1"/>
            <a:r>
              <a:rPr lang="en-US" dirty="0"/>
              <a:t>Plan to not change answers unless you clearly shift to preferring another answer for a specific reason. </a:t>
            </a:r>
          </a:p>
          <a:p>
            <a:pPr lvl="1"/>
            <a:r>
              <a:rPr lang="en-US" dirty="0"/>
              <a:t>Do not change answers if you are still wavering. </a:t>
            </a:r>
          </a:p>
          <a:p>
            <a:pPr lvl="1"/>
            <a:r>
              <a:rPr lang="en-US" dirty="0"/>
              <a:t>When in any doubt, the odds generally favor sticking to your first response.</a:t>
            </a:r>
          </a:p>
          <a:p>
            <a:endParaRPr lang="en-US" dirty="0"/>
          </a:p>
          <a:p>
            <a:r>
              <a:rPr lang="en-US" dirty="0"/>
              <a:t>Remember, generally speaking:</a:t>
            </a:r>
          </a:p>
          <a:p>
            <a:pPr lvl="1"/>
            <a:r>
              <a:rPr lang="en-US" dirty="0"/>
              <a:t>Questions are as straightforward as they seem</a:t>
            </a:r>
          </a:p>
          <a:p>
            <a:pPr lvl="1"/>
            <a:r>
              <a:rPr lang="en-US" dirty="0"/>
              <a:t>Your first thought is often right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525" y="3200400"/>
            <a:ext cx="2451652" cy="1330622"/>
          </a:xfrm>
          <a:prstGeom prst="rect">
            <a:avLst/>
          </a:prstGeom>
        </p:spPr>
      </p:pic>
    </p:spTree>
    <p:extLst>
      <p:ext uri="{BB962C8B-B14F-4D97-AF65-F5344CB8AC3E}">
        <p14:creationId xmlns:p14="http://schemas.microsoft.com/office/powerpoint/2010/main" val="34671937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809" y="278805"/>
            <a:ext cx="7225748" cy="383725"/>
          </a:xfrm>
        </p:spPr>
        <p:txBody>
          <a:bodyPr>
            <a:normAutofit fontScale="90000"/>
          </a:bodyPr>
          <a:lstStyle/>
          <a:p>
            <a:r>
              <a:rPr lang="en-US" dirty="0"/>
              <a:t>After practice, engage in error analysis</a:t>
            </a:r>
          </a:p>
        </p:txBody>
      </p:sp>
      <p:sp>
        <p:nvSpPr>
          <p:cNvPr id="3" name="Content Placeholder 2"/>
          <p:cNvSpPr>
            <a:spLocks noGrp="1"/>
          </p:cNvSpPr>
          <p:nvPr>
            <p:ph idx="1"/>
          </p:nvPr>
        </p:nvSpPr>
        <p:spPr>
          <a:xfrm>
            <a:off x="357809" y="723332"/>
            <a:ext cx="6864626" cy="3978322"/>
          </a:xfrm>
        </p:spPr>
        <p:txBody>
          <a:bodyPr>
            <a:normAutofit fontScale="92500" lnSpcReduction="10000"/>
          </a:bodyPr>
          <a:lstStyle/>
          <a:p>
            <a:endParaRPr lang="en-US" dirty="0"/>
          </a:p>
          <a:p>
            <a:r>
              <a:rPr lang="en-US" b="1" dirty="0"/>
              <a:t>After practice, analyze </a:t>
            </a:r>
            <a:r>
              <a:rPr lang="en-US" dirty="0"/>
              <a:t>why you missed questions or struggled with others… and analyze what questions are testing and how they test learning objectives…</a:t>
            </a:r>
          </a:p>
          <a:p>
            <a:r>
              <a:rPr lang="en-US" b="1" dirty="0"/>
              <a:t>As you analyze, try to practice elaboration or extension </a:t>
            </a:r>
            <a:r>
              <a:rPr lang="en-US" dirty="0"/>
              <a:t>– imagine how the question would need to change for other answer choices… imagine how else questions could be asked about the same topics…</a:t>
            </a:r>
          </a:p>
          <a:p>
            <a:r>
              <a:rPr lang="en-US" b="1" dirty="0"/>
              <a:t>As you practice, try to identify patterns </a:t>
            </a:r>
            <a:r>
              <a:rPr lang="en-US" dirty="0"/>
              <a:t>of answer choices you get wrong and identify why you may be choosing as you do</a:t>
            </a:r>
          </a:p>
          <a:p>
            <a:r>
              <a:rPr lang="en-US" b="1" dirty="0"/>
              <a:t>Systematically review practice tests </a:t>
            </a:r>
            <a:r>
              <a:rPr lang="en-US" dirty="0"/>
              <a:t>to identify questions you consistently get right and why you miss questions you get wrong – have results inform study and practice</a:t>
            </a:r>
          </a:p>
          <a:p>
            <a:endParaRPr lang="en-US" dirty="0"/>
          </a:p>
          <a:p>
            <a:r>
              <a:rPr lang="en-US" b="1" dirty="0"/>
              <a:t>Document your progress </a:t>
            </a:r>
            <a:r>
              <a:rPr lang="en-US" dirty="0"/>
              <a:t>with self-testing – refer back regularly to plan study and exam review – </a:t>
            </a:r>
            <a:r>
              <a:rPr lang="en-US" u="sng" dirty="0"/>
              <a:t>Set up a simple spreadsheet </a:t>
            </a:r>
          </a:p>
          <a:p>
            <a:pPr lvl="1"/>
            <a:r>
              <a:rPr lang="en-US" dirty="0"/>
              <a:t>Questions answered</a:t>
            </a:r>
          </a:p>
          <a:p>
            <a:pPr lvl="1"/>
            <a:r>
              <a:rPr lang="en-US" dirty="0"/>
              <a:t>Topics covered</a:t>
            </a:r>
          </a:p>
          <a:p>
            <a:pPr lvl="1"/>
            <a:r>
              <a:rPr lang="en-US" dirty="0"/>
              <a:t>Why missed</a:t>
            </a:r>
          </a:p>
          <a:p>
            <a:pPr lvl="1"/>
            <a:r>
              <a:rPr lang="en-US" dirty="0"/>
              <a:t>Learning targets revealed</a:t>
            </a:r>
          </a:p>
        </p:txBody>
      </p:sp>
    </p:spTree>
    <p:extLst>
      <p:ext uri="{BB962C8B-B14F-4D97-AF65-F5344CB8AC3E}">
        <p14:creationId xmlns:p14="http://schemas.microsoft.com/office/powerpoint/2010/main" val="17591623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p:cNvSpPr txBox="1">
            <a:spLocks/>
          </p:cNvSpPr>
          <p:nvPr/>
        </p:nvSpPr>
        <p:spPr>
          <a:xfrm>
            <a:off x="491319" y="161572"/>
            <a:ext cx="7295839" cy="321469"/>
          </a:xfrm>
          <a:prstGeom prst="rect">
            <a:avLst/>
          </a:prstGeom>
        </p:spPr>
        <p:txBody>
          <a:bodyPr lIns="68584" tIns="34292" rIns="68584" bIns="34292"/>
          <a:lstStyle>
            <a:lvl1pPr algn="l" defTabSz="1300161" rtl="0" eaLnBrk="1" latinLnBrk="0" hangingPunct="1">
              <a:spcBef>
                <a:spcPct val="0"/>
              </a:spcBef>
              <a:buNone/>
              <a:defRPr sz="3299" b="1" kern="1200">
                <a:solidFill>
                  <a:srgbClr val="1F0477"/>
                </a:solidFill>
                <a:latin typeface="Arial" pitchFamily="34" charset="0"/>
                <a:ea typeface="+mj-ea"/>
                <a:cs typeface="Arial" pitchFamily="34" charset="0"/>
              </a:defRPr>
            </a:lvl1pPr>
          </a:lstStyle>
          <a:p>
            <a:pPr defTabSz="482163">
              <a:defRPr/>
            </a:pPr>
            <a:r>
              <a:rPr lang="en-US" sz="2000" kern="0" dirty="0">
                <a:solidFill>
                  <a:schemeClr val="accent1">
                    <a:lumMod val="75000"/>
                  </a:schemeClr>
                </a:solidFill>
                <a:latin typeface="+mj-lt"/>
                <a:ea typeface="ＭＳ Ｐゴシック"/>
                <a:cs typeface="ＭＳ Ｐゴシック"/>
              </a:rPr>
              <a:t>ERROR ANALYSIS TABLES (“WHY I MISSED IT” SHEETS)</a:t>
            </a:r>
            <a:endParaRPr lang="en-US" sz="2000" kern="0" baseline="30000" dirty="0">
              <a:solidFill>
                <a:schemeClr val="accent1">
                  <a:lumMod val="75000"/>
                </a:schemeClr>
              </a:solidFill>
              <a:latin typeface="+mj-lt"/>
              <a:ea typeface="ＭＳ Ｐゴシック"/>
              <a:cs typeface="ＭＳ Ｐゴシック"/>
            </a:endParaRPr>
          </a:p>
        </p:txBody>
      </p:sp>
      <p:graphicFrame>
        <p:nvGraphicFramePr>
          <p:cNvPr id="3" name="Table 2">
            <a:extLst>
              <a:ext uri="{FF2B5EF4-FFF2-40B4-BE49-F238E27FC236}">
                <a16:creationId xmlns:a16="http://schemas.microsoft.com/office/drawing/2014/main" id="{3574BE64-17C5-5539-5C63-9036AB68DA8E}"/>
              </a:ext>
            </a:extLst>
          </p:cNvPr>
          <p:cNvGraphicFramePr>
            <a:graphicFrameLocks noGrp="1"/>
          </p:cNvGraphicFramePr>
          <p:nvPr>
            <p:extLst>
              <p:ext uri="{D42A27DB-BD31-4B8C-83A1-F6EECF244321}">
                <p14:modId xmlns:p14="http://schemas.microsoft.com/office/powerpoint/2010/main" val="1690199258"/>
              </p:ext>
            </p:extLst>
          </p:nvPr>
        </p:nvGraphicFramePr>
        <p:xfrm>
          <a:off x="443552" y="659238"/>
          <a:ext cx="6591869" cy="3974177"/>
        </p:xfrm>
        <a:graphic>
          <a:graphicData uri="http://schemas.openxmlformats.org/drawingml/2006/table">
            <a:tbl>
              <a:tblPr firstRow="1" bandRow="1">
                <a:tableStyleId>{5C22544A-7EE6-4342-B048-85BDC9FD1C3A}</a:tableStyleId>
              </a:tblPr>
              <a:tblGrid>
                <a:gridCol w="1269888">
                  <a:extLst>
                    <a:ext uri="{9D8B030D-6E8A-4147-A177-3AD203B41FA5}">
                      <a16:colId xmlns:a16="http://schemas.microsoft.com/office/drawing/2014/main" val="3052549152"/>
                    </a:ext>
                  </a:extLst>
                </a:gridCol>
                <a:gridCol w="3124691">
                  <a:extLst>
                    <a:ext uri="{9D8B030D-6E8A-4147-A177-3AD203B41FA5}">
                      <a16:colId xmlns:a16="http://schemas.microsoft.com/office/drawing/2014/main" val="134466709"/>
                    </a:ext>
                  </a:extLst>
                </a:gridCol>
                <a:gridCol w="2197290">
                  <a:extLst>
                    <a:ext uri="{9D8B030D-6E8A-4147-A177-3AD203B41FA5}">
                      <a16:colId xmlns:a16="http://schemas.microsoft.com/office/drawing/2014/main" val="4163782767"/>
                    </a:ext>
                  </a:extLst>
                </a:gridCol>
              </a:tblGrid>
              <a:tr h="289961">
                <a:tc>
                  <a:txBody>
                    <a:bodyPr/>
                    <a:lstStyle/>
                    <a:p>
                      <a:pPr algn="ctr"/>
                      <a:r>
                        <a:rPr lang="en-US" sz="1500" b="1" i="0" spc="0" baseline="0" dirty="0">
                          <a:solidFill>
                            <a:srgbClr val="000000"/>
                          </a:solidFill>
                        </a:rPr>
                        <a:t>QID</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82E"/>
                    </a:solidFill>
                  </a:tcPr>
                </a:tc>
                <a:tc>
                  <a:txBody>
                    <a:bodyPr/>
                    <a:lstStyle/>
                    <a:p>
                      <a:pPr algn="ctr"/>
                      <a:r>
                        <a:rPr lang="en-US" sz="1500" b="1" i="0" spc="0" baseline="0" dirty="0">
                          <a:solidFill>
                            <a:srgbClr val="000000"/>
                          </a:solidFill>
                        </a:rPr>
                        <a:t>Topic</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82E"/>
                    </a:solidFill>
                  </a:tcPr>
                </a:tc>
                <a:tc>
                  <a:txBody>
                    <a:bodyPr/>
                    <a:lstStyle/>
                    <a:p>
                      <a:pPr algn="ctr"/>
                      <a:r>
                        <a:rPr lang="en-US" sz="1500" b="1" i="0" spc="0" baseline="0" dirty="0">
                          <a:solidFill>
                            <a:srgbClr val="000000"/>
                          </a:solidFill>
                        </a:rPr>
                        <a:t>Why I Missed It</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82E"/>
                    </a:solidFill>
                  </a:tcPr>
                </a:tc>
                <a:extLst>
                  <a:ext uri="{0D108BD9-81ED-4DB2-BD59-A6C34878D82A}">
                    <a16:rowId xmlns:a16="http://schemas.microsoft.com/office/drawing/2014/main" val="3164148233"/>
                  </a:ext>
                </a:extLst>
              </a:tr>
              <a:tr h="460527">
                <a:tc>
                  <a:txBody>
                    <a:bodyPr/>
                    <a:lstStyle/>
                    <a:p>
                      <a:pPr algn="ctr"/>
                      <a:r>
                        <a:rPr lang="en-US" sz="1300" b="1" i="0" spc="0" baseline="0" dirty="0">
                          <a:solidFill>
                            <a:srgbClr val="000000"/>
                          </a:solidFill>
                        </a:rPr>
                        <a:t>ScholarRx 42818.4</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300" i="0" spc="0" baseline="0" dirty="0">
                          <a:solidFill>
                            <a:srgbClr val="000000"/>
                          </a:solidFill>
                        </a:rPr>
                        <a:t>Pathology of myocardial infarction</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300" i="0" spc="0" baseline="0" dirty="0">
                          <a:solidFill>
                            <a:srgbClr val="000000"/>
                          </a:solidFill>
                        </a:rPr>
                        <a:t>Didn’t remember relevant order of events (content)</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560421716"/>
                  </a:ext>
                </a:extLst>
              </a:tr>
              <a:tr h="460527">
                <a:tc>
                  <a:txBody>
                    <a:bodyPr/>
                    <a:lstStyle/>
                    <a:p>
                      <a:pPr algn="ctr"/>
                      <a:r>
                        <a:rPr lang="en-US" sz="1300" b="1" i="0" spc="0" baseline="0" dirty="0">
                          <a:solidFill>
                            <a:srgbClr val="000000"/>
                          </a:solidFill>
                        </a:rPr>
                        <a:t>ScholarRx 1980.14</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300" i="0" spc="0" baseline="0" dirty="0">
                          <a:solidFill>
                            <a:srgbClr val="000000"/>
                          </a:solidFill>
                        </a:rPr>
                        <a:t>Etiologies of anemia</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300" i="0" spc="0" baseline="0" dirty="0">
                          <a:solidFill>
                            <a:srgbClr val="000000"/>
                          </a:solidFill>
                        </a:rPr>
                        <a:t>Misinterpreted lab values</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806565957"/>
                  </a:ext>
                </a:extLst>
              </a:tr>
              <a:tr h="460527">
                <a:tc>
                  <a:txBody>
                    <a:bodyPr/>
                    <a:lstStyle/>
                    <a:p>
                      <a:pPr algn="ctr"/>
                      <a:r>
                        <a:rPr lang="en-US" sz="1300" b="1" i="0" spc="0" baseline="0" dirty="0">
                          <a:solidFill>
                            <a:srgbClr val="000000"/>
                          </a:solidFill>
                        </a:rPr>
                        <a:t>ScholarRx 3651.17</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300" i="0" spc="0" baseline="0" dirty="0">
                          <a:solidFill>
                            <a:srgbClr val="000000"/>
                          </a:solidFill>
                        </a:rPr>
                        <a:t>Leukocytoclastic vasculitis</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300" i="0" spc="0" baseline="0" dirty="0">
                          <a:solidFill>
                            <a:srgbClr val="000000"/>
                          </a:solidFill>
                        </a:rPr>
                        <a:t>Didn’t pay attention to pertinent negatives</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818054180"/>
                  </a:ext>
                </a:extLst>
              </a:tr>
              <a:tr h="460527">
                <a:tc>
                  <a:txBody>
                    <a:bodyPr/>
                    <a:lstStyle/>
                    <a:p>
                      <a:pPr algn="ctr"/>
                      <a:r>
                        <a:rPr lang="en-US" sz="1300" b="1" i="0" spc="0" baseline="0" dirty="0">
                          <a:solidFill>
                            <a:srgbClr val="000000"/>
                          </a:solidFill>
                        </a:rPr>
                        <a:t>ScholarRx 43200.1</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mn-lt"/>
                          <a:ea typeface="+mn-ea"/>
                          <a:cs typeface="+mn-cs"/>
                        </a:rPr>
                        <a:t>Translocations in lymphomas</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mn-lt"/>
                          <a:ea typeface="+mn-ea"/>
                          <a:cs typeface="+mn-cs"/>
                        </a:rPr>
                        <a:t>Clicked the wrong bubble</a:t>
                      </a: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29149141"/>
                  </a:ext>
                </a:extLst>
              </a:tr>
              <a:tr h="460527">
                <a:tc>
                  <a:txBody>
                    <a:bodyPr/>
                    <a:lstStyle/>
                    <a:p>
                      <a:pPr algn="ctr"/>
                      <a:endParaRPr lang="en-US" sz="1300" b="1" i="0" spc="0" baseline="0" dirty="0">
                        <a:solidFill>
                          <a:srgbClr val="000000"/>
                        </a:solidFill>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mn-lt"/>
                        <a:ea typeface="+mn-ea"/>
                        <a:cs typeface="+mn-cs"/>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mn-lt"/>
                        <a:ea typeface="+mn-ea"/>
                        <a:cs typeface="+mn-cs"/>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254253296"/>
                  </a:ext>
                </a:extLst>
              </a:tr>
              <a:tr h="460527">
                <a:tc>
                  <a:txBody>
                    <a:bodyPr/>
                    <a:lstStyle/>
                    <a:p>
                      <a:pPr algn="ctr"/>
                      <a:endParaRPr lang="en-US" sz="1300" b="1" i="0" spc="0" baseline="0" dirty="0">
                        <a:solidFill>
                          <a:srgbClr val="000000"/>
                        </a:solidFill>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mn-lt"/>
                        <a:ea typeface="+mn-ea"/>
                        <a:cs typeface="+mn-cs"/>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mn-lt"/>
                        <a:ea typeface="+mn-ea"/>
                        <a:cs typeface="+mn-cs"/>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603727930"/>
                  </a:ext>
                </a:extLst>
              </a:tr>
              <a:tr h="460527">
                <a:tc>
                  <a:txBody>
                    <a:bodyPr/>
                    <a:lstStyle/>
                    <a:p>
                      <a:pPr algn="ctr"/>
                      <a:endParaRPr lang="en-US" sz="1300" b="1" i="0" spc="0" baseline="0" dirty="0">
                        <a:solidFill>
                          <a:srgbClr val="000000"/>
                        </a:solidFill>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mn-lt"/>
                        <a:ea typeface="+mn-ea"/>
                        <a:cs typeface="+mn-cs"/>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mn-lt"/>
                        <a:ea typeface="+mn-ea"/>
                        <a:cs typeface="+mn-cs"/>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327132449"/>
                  </a:ext>
                </a:extLst>
              </a:tr>
              <a:tr h="460527">
                <a:tc>
                  <a:txBody>
                    <a:bodyPr/>
                    <a:lstStyle/>
                    <a:p>
                      <a:pPr algn="ctr"/>
                      <a:endParaRPr lang="en-US" sz="1300" b="1" i="0" spc="0" baseline="0" dirty="0">
                        <a:solidFill>
                          <a:srgbClr val="000000"/>
                        </a:solidFill>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mn-lt"/>
                        <a:ea typeface="+mn-ea"/>
                        <a:cs typeface="+mn-cs"/>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300161"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mn-lt"/>
                        <a:ea typeface="+mn-ea"/>
                        <a:cs typeface="+mn-cs"/>
                      </a:endParaRPr>
                    </a:p>
                  </a:txBody>
                  <a:tcPr marL="48220" marR="48220" marT="24110" marB="241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084239986"/>
                  </a:ext>
                </a:extLst>
              </a:tr>
            </a:tbl>
          </a:graphicData>
        </a:graphic>
      </p:graphicFrame>
    </p:spTree>
    <p:extLst>
      <p:ext uri="{BB962C8B-B14F-4D97-AF65-F5344CB8AC3E}">
        <p14:creationId xmlns:p14="http://schemas.microsoft.com/office/powerpoint/2010/main" val="18373547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9535" y="457200"/>
            <a:ext cx="4865966" cy="990600"/>
          </a:xfrm>
        </p:spPr>
        <p:txBody>
          <a:bodyPr>
            <a:normAutofit/>
          </a:bodyPr>
          <a:lstStyle/>
          <a:p>
            <a:r>
              <a:rPr lang="en-US" dirty="0"/>
              <a:t>Dealing with stress</a:t>
            </a:r>
          </a:p>
        </p:txBody>
      </p:sp>
      <p:pic>
        <p:nvPicPr>
          <p:cNvPr id="5" name="Picture 4" descr="Large skydiving group mid-air">
            <a:extLst>
              <a:ext uri="{FF2B5EF4-FFF2-40B4-BE49-F238E27FC236}">
                <a16:creationId xmlns:a16="http://schemas.microsoft.com/office/drawing/2014/main" id="{D1AF8F73-E7B7-FC85-21F1-D317E750FA14}"/>
              </a:ext>
            </a:extLst>
          </p:cNvPr>
          <p:cNvPicPr>
            <a:picLocks noChangeAspect="1"/>
          </p:cNvPicPr>
          <p:nvPr/>
        </p:nvPicPr>
        <p:blipFill>
          <a:blip r:embed="rId3">
            <a:duotone>
              <a:prstClr val="black"/>
              <a:schemeClr val="tx2">
                <a:tint val="45000"/>
                <a:satMod val="400000"/>
              </a:schemeClr>
            </a:duotone>
          </a:blip>
          <a:srcRect l="37364" r="36196"/>
          <a:stretch/>
        </p:blipFill>
        <p:spPr>
          <a:xfrm>
            <a:off x="20" y="10"/>
            <a:ext cx="2050522" cy="5157206"/>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p:spPr>
      </p:pic>
      <p:sp>
        <p:nvSpPr>
          <p:cNvPr id="9" name="Isosceles Triangle 8">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93884"/>
            <a:ext cx="631947" cy="4249616"/>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2089535" y="1184564"/>
            <a:ext cx="4865966" cy="3346457"/>
          </a:xfrm>
        </p:spPr>
        <p:txBody>
          <a:bodyPr>
            <a:normAutofit fontScale="92500" lnSpcReduction="10000"/>
          </a:bodyPr>
          <a:lstStyle/>
          <a:p>
            <a:r>
              <a:rPr lang="en-US" sz="1400" dirty="0"/>
              <a:t>Find a relaxing activity to do the day before or day of exam</a:t>
            </a:r>
          </a:p>
          <a:p>
            <a:endParaRPr lang="en-US" sz="1400" dirty="0"/>
          </a:p>
          <a:p>
            <a:r>
              <a:rPr lang="en-US" sz="1400" dirty="0"/>
              <a:t>Get good sleep the night before</a:t>
            </a:r>
          </a:p>
          <a:p>
            <a:pPr marL="64294" indent="0">
              <a:buNone/>
            </a:pPr>
            <a:endParaRPr lang="en-US" sz="1400" dirty="0"/>
          </a:p>
          <a:p>
            <a:r>
              <a:rPr lang="en-US" sz="1400" dirty="0"/>
              <a:t>Avoid cramming the day before or day of exam – best if prep has been ongoing</a:t>
            </a:r>
            <a:br>
              <a:rPr lang="en-US" sz="1400" dirty="0"/>
            </a:br>
            <a:endParaRPr lang="en-US" sz="1400" dirty="0"/>
          </a:p>
          <a:p>
            <a:r>
              <a:rPr lang="en-US" sz="1400" dirty="0"/>
              <a:t>Have everything ready the evening before… make the morning easy</a:t>
            </a:r>
          </a:p>
          <a:p>
            <a:endParaRPr lang="en-US" sz="1400" dirty="0"/>
          </a:p>
          <a:p>
            <a:r>
              <a:rPr lang="en-US" sz="1400" dirty="0"/>
              <a:t>Expect some anxiety or stress or nervousness – it is normal, and can help provide a positive edge. How we perceive and think about stress does affect our experience of it.</a:t>
            </a:r>
          </a:p>
          <a:p>
            <a:endParaRPr lang="en-US" sz="1200" dirty="0"/>
          </a:p>
        </p:txBody>
      </p:sp>
    </p:spTree>
    <p:extLst>
      <p:ext uri="{BB962C8B-B14F-4D97-AF65-F5344CB8AC3E}">
        <p14:creationId xmlns:p14="http://schemas.microsoft.com/office/powerpoint/2010/main" val="42336655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5199" y="457200"/>
            <a:ext cx="7648121" cy="824592"/>
          </a:xfrm>
        </p:spPr>
        <p:txBody>
          <a:bodyPr>
            <a:normAutofit/>
          </a:bodyPr>
          <a:lstStyle/>
          <a:p>
            <a:r>
              <a:rPr lang="en-US" dirty="0"/>
              <a:t>Dealing with stress – Remember the Ps</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424961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3009900"/>
            <a:ext cx="336550" cy="21336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98C5E28E-FB07-62E4-FDF5-700C0E7F5B1B}"/>
              </a:ext>
            </a:extLst>
          </p:cNvPr>
          <p:cNvGraphicFramePr>
            <a:graphicFrameLocks noGrp="1"/>
          </p:cNvGraphicFramePr>
          <p:nvPr>
            <p:ph idx="1"/>
            <p:extLst>
              <p:ext uri="{D42A27DB-BD31-4B8C-83A1-F6EECF244321}">
                <p14:modId xmlns:p14="http://schemas.microsoft.com/office/powerpoint/2010/main" val="262624466"/>
              </p:ext>
            </p:extLst>
          </p:nvPr>
        </p:nvGraphicFramePr>
        <p:xfrm>
          <a:off x="965199" y="1461407"/>
          <a:ext cx="7213600" cy="30701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03385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 y="225287"/>
            <a:ext cx="6447501" cy="602975"/>
          </a:xfrm>
        </p:spPr>
        <p:txBody>
          <a:bodyPr>
            <a:normAutofit fontScale="90000"/>
          </a:bodyPr>
          <a:lstStyle/>
          <a:p>
            <a:r>
              <a:rPr lang="en-US" b="1" dirty="0"/>
              <a:t>Student Counseling Center (SCC)</a:t>
            </a:r>
            <a:br>
              <a:rPr lang="en-US" b="1" dirty="0"/>
            </a:br>
            <a:endParaRPr lang="en-US" dirty="0"/>
          </a:p>
        </p:txBody>
      </p:sp>
      <p:sp>
        <p:nvSpPr>
          <p:cNvPr id="3" name="Content Placeholder 2"/>
          <p:cNvSpPr>
            <a:spLocks noGrp="1"/>
          </p:cNvSpPr>
          <p:nvPr>
            <p:ph idx="1"/>
          </p:nvPr>
        </p:nvSpPr>
        <p:spPr>
          <a:xfrm>
            <a:off x="508002" y="881269"/>
            <a:ext cx="6880086" cy="3889513"/>
          </a:xfrm>
        </p:spPr>
        <p:txBody>
          <a:bodyPr>
            <a:noAutofit/>
          </a:bodyPr>
          <a:lstStyle/>
          <a:p>
            <a:r>
              <a:rPr lang="en-US" sz="1500" dirty="0"/>
              <a:t>Just about everyone feels some stress on test day – it is normal and can be seen as positive! But in some cases, too much anxiety can interfere</a:t>
            </a:r>
          </a:p>
          <a:p>
            <a:endParaRPr lang="en-US" sz="1500" dirty="0"/>
          </a:p>
          <a:p>
            <a:r>
              <a:rPr lang="en-US" sz="1500" dirty="0"/>
              <a:t>Stress and anxiety should not inhibit your performance—help is available.</a:t>
            </a:r>
          </a:p>
          <a:p>
            <a:pPr marL="64294" indent="0">
              <a:buNone/>
            </a:pPr>
            <a:endParaRPr lang="en-US" sz="1500" dirty="0"/>
          </a:p>
          <a:p>
            <a:r>
              <a:rPr lang="en-US" sz="1500" dirty="0"/>
              <a:t>SCC counselors are available to provide the assistance and guidance students need to achieve personal and academic success.</a:t>
            </a:r>
          </a:p>
          <a:p>
            <a:endParaRPr lang="en-US" sz="1500" dirty="0"/>
          </a:p>
          <a:p>
            <a:r>
              <a:rPr lang="en-US" sz="1500" dirty="0"/>
              <a:t> All concerns are taken seriously — no problem is “too small” to talk about.</a:t>
            </a:r>
          </a:p>
          <a:p>
            <a:endParaRPr lang="en-US" sz="1500" dirty="0"/>
          </a:p>
          <a:p>
            <a:r>
              <a:rPr lang="en-US" sz="1500" dirty="0"/>
              <a:t>(215) 503-2817; </a:t>
            </a:r>
            <a:r>
              <a:rPr lang="en-US" sz="1500" i="1" dirty="0"/>
              <a:t>833 Chestnut St. Suite 230</a:t>
            </a:r>
          </a:p>
        </p:txBody>
      </p:sp>
    </p:spTree>
    <p:extLst>
      <p:ext uri="{BB962C8B-B14F-4D97-AF65-F5344CB8AC3E}">
        <p14:creationId xmlns:p14="http://schemas.microsoft.com/office/powerpoint/2010/main" val="28381403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6E018-29E9-DC40-F79A-A716E6A98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F88A2-6FC8-2A4D-BCBA-A6532DA2BFE0}"/>
              </a:ext>
            </a:extLst>
          </p:cNvPr>
          <p:cNvSpPr>
            <a:spLocks noGrp="1"/>
          </p:cNvSpPr>
          <p:nvPr>
            <p:ph type="title"/>
          </p:nvPr>
        </p:nvSpPr>
        <p:spPr>
          <a:xfrm>
            <a:off x="508001" y="381000"/>
            <a:ext cx="6447501" cy="694944"/>
          </a:xfrm>
        </p:spPr>
        <p:txBody>
          <a:bodyPr>
            <a:normAutofit/>
          </a:bodyPr>
          <a:lstStyle/>
          <a:p>
            <a:r>
              <a:rPr lang="en-US" dirty="0"/>
              <a:t>Student Panel – representing JCRS…</a:t>
            </a:r>
          </a:p>
        </p:txBody>
      </p:sp>
      <p:sp>
        <p:nvSpPr>
          <p:cNvPr id="3" name="Content Placeholder 2">
            <a:extLst>
              <a:ext uri="{FF2B5EF4-FFF2-40B4-BE49-F238E27FC236}">
                <a16:creationId xmlns:a16="http://schemas.microsoft.com/office/drawing/2014/main" id="{911C185C-D5F5-C03F-0F0F-9C7689FB02C8}"/>
              </a:ext>
            </a:extLst>
          </p:cNvPr>
          <p:cNvSpPr>
            <a:spLocks noGrp="1"/>
          </p:cNvSpPr>
          <p:nvPr>
            <p:ph idx="1"/>
          </p:nvPr>
        </p:nvSpPr>
        <p:spPr>
          <a:xfrm>
            <a:off x="508001" y="1129145"/>
            <a:ext cx="6447501" cy="3401877"/>
          </a:xfrm>
        </p:spPr>
        <p:txBody>
          <a:bodyPr>
            <a:normAutofit/>
          </a:bodyPr>
          <a:lstStyle/>
          <a:p>
            <a:r>
              <a:rPr lang="it-IT" dirty="0"/>
              <a:t>Carly D’Angelo, OTD </a:t>
            </a:r>
          </a:p>
          <a:p>
            <a:r>
              <a:rPr lang="it-IT" dirty="0"/>
              <a:t>Ella Waddell, OTD</a:t>
            </a:r>
          </a:p>
          <a:p>
            <a:endParaRPr lang="it-IT" dirty="0"/>
          </a:p>
          <a:p>
            <a:r>
              <a:rPr lang="en-US" dirty="0"/>
              <a:t>Please share any advice you have about test prep, and test-taking strategies</a:t>
            </a:r>
          </a:p>
          <a:p>
            <a:endParaRPr lang="it-IT" dirty="0"/>
          </a:p>
          <a:p>
            <a:endParaRPr lang="en-US" dirty="0"/>
          </a:p>
          <a:p>
            <a:pPr marL="0" indent="0">
              <a:buNone/>
            </a:pPr>
            <a:endParaRPr lang="en-US" dirty="0"/>
          </a:p>
        </p:txBody>
      </p:sp>
    </p:spTree>
    <p:extLst>
      <p:ext uri="{BB962C8B-B14F-4D97-AF65-F5344CB8AC3E}">
        <p14:creationId xmlns:p14="http://schemas.microsoft.com/office/powerpoint/2010/main" val="30088474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Panel – Q and A </a:t>
            </a:r>
          </a:p>
        </p:txBody>
      </p:sp>
      <p:pic>
        <p:nvPicPr>
          <p:cNvPr id="5" name="Content Placeholder 4" descr="A group of colorful speech bubbles with question marks">
            <a:extLst>
              <a:ext uri="{FF2B5EF4-FFF2-40B4-BE49-F238E27FC236}">
                <a16:creationId xmlns:a16="http://schemas.microsoft.com/office/drawing/2014/main" id="{54EFC97E-7969-4B63-253C-40487E893C66}"/>
              </a:ext>
            </a:extLst>
          </p:cNvPr>
          <p:cNvPicPr>
            <a:picLocks noGrp="1" noChangeAspect="1"/>
          </p:cNvPicPr>
          <p:nvPr>
            <p:ph idx="1"/>
          </p:nvPr>
        </p:nvPicPr>
        <p:blipFill>
          <a:blip r:embed="rId2"/>
          <a:stretch>
            <a:fillRect/>
          </a:stretch>
        </p:blipFill>
        <p:spPr>
          <a:xfrm>
            <a:off x="1473994" y="1447801"/>
            <a:ext cx="4514850" cy="2755710"/>
          </a:xfrm>
        </p:spPr>
      </p:pic>
    </p:spTree>
    <p:extLst>
      <p:ext uri="{BB962C8B-B14F-4D97-AF65-F5344CB8AC3E}">
        <p14:creationId xmlns:p14="http://schemas.microsoft.com/office/powerpoint/2010/main" val="13033576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4E452-D45C-9A40-A236-0DEA202C3D59}"/>
              </a:ext>
            </a:extLst>
          </p:cNvPr>
          <p:cNvSpPr>
            <a:spLocks noGrp="1"/>
          </p:cNvSpPr>
          <p:nvPr>
            <p:ph type="ctrTitle"/>
          </p:nvPr>
        </p:nvSpPr>
        <p:spPr>
          <a:xfrm>
            <a:off x="1654340" y="523955"/>
            <a:ext cx="5647608" cy="2085975"/>
          </a:xfrm>
        </p:spPr>
        <p:txBody>
          <a:bodyPr>
            <a:normAutofit/>
          </a:bodyPr>
          <a:lstStyle/>
          <a:p>
            <a:r>
              <a:rPr lang="en-US" dirty="0"/>
              <a:t>Resources – Use them</a:t>
            </a:r>
          </a:p>
        </p:txBody>
      </p:sp>
      <p:sp>
        <p:nvSpPr>
          <p:cNvPr id="7" name="Subtitle 6">
            <a:extLst>
              <a:ext uri="{FF2B5EF4-FFF2-40B4-BE49-F238E27FC236}">
                <a16:creationId xmlns:a16="http://schemas.microsoft.com/office/drawing/2014/main" id="{B3746580-CC17-8E4A-8989-634F4B6DB1C9}"/>
              </a:ext>
            </a:extLst>
          </p:cNvPr>
          <p:cNvSpPr>
            <a:spLocks noGrp="1"/>
          </p:cNvSpPr>
          <p:nvPr>
            <p:ph type="subTitle" idx="1"/>
          </p:nvPr>
        </p:nvSpPr>
        <p:spPr>
          <a:xfrm>
            <a:off x="1654339" y="3143250"/>
            <a:ext cx="7021310" cy="915794"/>
          </a:xfrm>
        </p:spPr>
        <p:txBody>
          <a:bodyPr/>
          <a:lstStyle/>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4227" y="2723322"/>
            <a:ext cx="2292626" cy="1335722"/>
          </a:xfrm>
          <a:prstGeom prst="rect">
            <a:avLst/>
          </a:prstGeom>
        </p:spPr>
      </p:pic>
    </p:spTree>
    <p:extLst>
      <p:ext uri="{BB962C8B-B14F-4D97-AF65-F5344CB8AC3E}">
        <p14:creationId xmlns:p14="http://schemas.microsoft.com/office/powerpoint/2010/main" val="486926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0F65-9D16-FB44-1D1E-34B8773A0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5E5D7-5956-8B9E-0DFF-73F0C47DCF0A}"/>
              </a:ext>
            </a:extLst>
          </p:cNvPr>
          <p:cNvSpPr>
            <a:spLocks noGrp="1"/>
          </p:cNvSpPr>
          <p:nvPr>
            <p:ph type="ctrTitle"/>
          </p:nvPr>
        </p:nvSpPr>
        <p:spPr/>
        <p:txBody>
          <a:bodyPr>
            <a:normAutofit/>
          </a:bodyPr>
          <a:lstStyle/>
          <a:p>
            <a:r>
              <a:rPr lang="en-US" dirty="0"/>
              <a:t>Office of Academic and Career Success – </a:t>
            </a:r>
            <a:br>
              <a:rPr lang="en-US" dirty="0"/>
            </a:br>
            <a:r>
              <a:rPr lang="en-US" dirty="0"/>
              <a:t>Accessibility Services</a:t>
            </a:r>
          </a:p>
        </p:txBody>
      </p:sp>
      <p:sp>
        <p:nvSpPr>
          <p:cNvPr id="3" name="Subtitle 2">
            <a:extLst>
              <a:ext uri="{FF2B5EF4-FFF2-40B4-BE49-F238E27FC236}">
                <a16:creationId xmlns:a16="http://schemas.microsoft.com/office/drawing/2014/main" id="{19CEAB76-F88A-C3E9-4625-A240FD308993}"/>
              </a:ext>
            </a:extLst>
          </p:cNvPr>
          <p:cNvSpPr>
            <a:spLocks noGrp="1"/>
          </p:cNvSpPr>
          <p:nvPr>
            <p:ph type="subTitle" idx="1"/>
          </p:nvPr>
        </p:nvSpPr>
        <p:spPr/>
        <p:txBody>
          <a:bodyPr/>
          <a:lstStyle/>
          <a:p>
            <a:r>
              <a:rPr lang="en-US" dirty="0"/>
              <a:t>Ethan Wasserman, MS</a:t>
            </a:r>
          </a:p>
          <a:p>
            <a:r>
              <a:rPr lang="en-US" sz="1500" dirty="0"/>
              <a:t>Assistant Director, Accessibility and Academic Success, </a:t>
            </a:r>
            <a:r>
              <a:rPr lang="en-US" sz="1500" dirty="0">
                <a:hlinkClick r:id="rId3"/>
              </a:rPr>
              <a:t>ethan.wasserman2@jefferson.edu</a:t>
            </a:r>
            <a:r>
              <a:rPr lang="en-US" sz="1500" dirty="0"/>
              <a:t>, 215 503 6531</a:t>
            </a:r>
          </a:p>
          <a:p>
            <a:endParaRPr lang="en-US" dirty="0"/>
          </a:p>
        </p:txBody>
      </p:sp>
      <p:pic>
        <p:nvPicPr>
          <p:cNvPr id="5" name="Picture 4" descr="A person wearing glasses and a blue shirt&#10;&#10;AI-generated content may be incorrect.">
            <a:extLst>
              <a:ext uri="{FF2B5EF4-FFF2-40B4-BE49-F238E27FC236}">
                <a16:creationId xmlns:a16="http://schemas.microsoft.com/office/drawing/2014/main" id="{8DC726CD-B1DB-1668-D95F-8BE7AB7DDF6E}"/>
              </a:ext>
            </a:extLst>
          </p:cNvPr>
          <p:cNvPicPr>
            <a:picLocks noChangeAspect="1"/>
          </p:cNvPicPr>
          <p:nvPr/>
        </p:nvPicPr>
        <p:blipFill>
          <a:blip r:embed="rId4"/>
          <a:stretch>
            <a:fillRect/>
          </a:stretch>
        </p:blipFill>
        <p:spPr>
          <a:xfrm>
            <a:off x="6991755" y="3323324"/>
            <a:ext cx="1143000" cy="1143000"/>
          </a:xfrm>
          <a:prstGeom prst="rect">
            <a:avLst/>
          </a:prstGeom>
        </p:spPr>
      </p:pic>
    </p:spTree>
    <p:extLst>
      <p:ext uri="{BB962C8B-B14F-4D97-AF65-F5344CB8AC3E}">
        <p14:creationId xmlns:p14="http://schemas.microsoft.com/office/powerpoint/2010/main" val="604946423"/>
      </p:ext>
    </p:extLst>
  </p:cSld>
  <p:clrMapOvr>
    <a:masterClrMapping/>
  </p:clrMapOvr>
  <mc:AlternateContent xmlns:mc="http://schemas.openxmlformats.org/markup-compatibility/2006" xmlns:p14="http://schemas.microsoft.com/office/powerpoint/2010/main">
    <mc:Choice Requires="p14">
      <p:transition spd="med" p14:dur="700" advTm="17149">
        <p:fade/>
      </p:transition>
    </mc:Choice>
    <mc:Fallback xmlns="">
      <p:transition spd="med" advTm="17149">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5199" y="457200"/>
            <a:ext cx="7648121" cy="824592"/>
          </a:xfrm>
        </p:spPr>
        <p:txBody>
          <a:bodyPr>
            <a:normAutofit/>
          </a:bodyPr>
          <a:lstStyle/>
          <a:p>
            <a:r>
              <a:rPr lang="en-US" dirty="0"/>
              <a:t>Resources – Program, department, course…</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424961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3009900"/>
            <a:ext cx="336550" cy="21336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7" name="Content Placeholder 2">
            <a:extLst>
              <a:ext uri="{FF2B5EF4-FFF2-40B4-BE49-F238E27FC236}">
                <a16:creationId xmlns:a16="http://schemas.microsoft.com/office/drawing/2014/main" id="{1C9157DF-84F8-F71F-45BB-23B69BFC34E9}"/>
              </a:ext>
            </a:extLst>
          </p:cNvPr>
          <p:cNvGraphicFramePr>
            <a:graphicFrameLocks noGrp="1"/>
          </p:cNvGraphicFramePr>
          <p:nvPr>
            <p:ph idx="1"/>
            <p:extLst>
              <p:ext uri="{D42A27DB-BD31-4B8C-83A1-F6EECF244321}">
                <p14:modId xmlns:p14="http://schemas.microsoft.com/office/powerpoint/2010/main" val="195586476"/>
              </p:ext>
            </p:extLst>
          </p:nvPr>
        </p:nvGraphicFramePr>
        <p:xfrm>
          <a:off x="965199" y="1461407"/>
          <a:ext cx="7213600" cy="30701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43920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59B2F-622A-D040-96BF-672CF857B37B}"/>
              </a:ext>
            </a:extLst>
          </p:cNvPr>
          <p:cNvSpPr>
            <a:spLocks noGrp="1"/>
          </p:cNvSpPr>
          <p:nvPr>
            <p:ph type="title"/>
          </p:nvPr>
        </p:nvSpPr>
        <p:spPr>
          <a:xfrm>
            <a:off x="2137171" y="457200"/>
            <a:ext cx="4818330" cy="990600"/>
          </a:xfrm>
        </p:spPr>
        <p:txBody>
          <a:bodyPr>
            <a:normAutofit/>
          </a:bodyPr>
          <a:lstStyle/>
          <a:p>
            <a:r>
              <a:rPr lang="en-US" dirty="0"/>
              <a:t>Use available resources – across campus</a:t>
            </a:r>
          </a:p>
        </p:txBody>
      </p:sp>
      <p:pic>
        <p:nvPicPr>
          <p:cNvPr id="6" name="Picture 5">
            <a:extLst>
              <a:ext uri="{FF2B5EF4-FFF2-40B4-BE49-F238E27FC236}">
                <a16:creationId xmlns:a16="http://schemas.microsoft.com/office/drawing/2014/main" id="{1E5CE24F-CC6D-CF85-D80F-24078A60718D}"/>
              </a:ext>
            </a:extLst>
          </p:cNvPr>
          <p:cNvPicPr>
            <a:picLocks noChangeAspect="1"/>
          </p:cNvPicPr>
          <p:nvPr/>
        </p:nvPicPr>
        <p:blipFill>
          <a:blip r:embed="rId2"/>
          <a:srcRect l="41544" r="31584"/>
          <a:stretch/>
        </p:blipFill>
        <p:spPr>
          <a:xfrm>
            <a:off x="20" y="10"/>
            <a:ext cx="2050522" cy="5150786"/>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09900"/>
            <a:ext cx="357491" cy="21336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D818580E-17FA-4941-9B5C-D0B9F3FEAB6C}"/>
              </a:ext>
            </a:extLst>
          </p:cNvPr>
          <p:cNvSpPr>
            <a:spLocks noGrp="1"/>
          </p:cNvSpPr>
          <p:nvPr>
            <p:ph idx="1"/>
          </p:nvPr>
        </p:nvSpPr>
        <p:spPr>
          <a:xfrm>
            <a:off x="2137171" y="1620441"/>
            <a:ext cx="4818330" cy="2910580"/>
          </a:xfrm>
        </p:spPr>
        <p:txBody>
          <a:bodyPr>
            <a:normAutofit fontScale="77500" lnSpcReduction="20000"/>
          </a:bodyPr>
          <a:lstStyle/>
          <a:p>
            <a:pPr>
              <a:lnSpc>
                <a:spcPct val="90000"/>
              </a:lnSpc>
            </a:pPr>
            <a:r>
              <a:rPr lang="en-US" sz="1500"/>
              <a:t>Center City:</a:t>
            </a:r>
          </a:p>
          <a:p>
            <a:pPr lvl="1">
              <a:lnSpc>
                <a:spcPct val="90000"/>
              </a:lnSpc>
            </a:pPr>
            <a:r>
              <a:rPr lang="en-US" sz="1500"/>
              <a:t>Center for Academic Success: </a:t>
            </a:r>
            <a:r>
              <a:rPr lang="en-US" sz="1500">
                <a:hlinkClick r:id="rId3"/>
              </a:rPr>
              <a:t>www.jefferson.edu/studentsuccess</a:t>
            </a:r>
            <a:endParaRPr lang="en-US" sz="1500"/>
          </a:p>
          <a:p>
            <a:pPr lvl="1">
              <a:lnSpc>
                <a:spcPct val="90000"/>
              </a:lnSpc>
            </a:pPr>
            <a:r>
              <a:rPr lang="en-US" sz="1500"/>
              <a:t>Library: </a:t>
            </a:r>
            <a:r>
              <a:rPr lang="en-US" sz="1500">
                <a:hlinkClick r:id="rId4"/>
              </a:rPr>
              <a:t>http://library.jefferson.edu/scott.cfm</a:t>
            </a:r>
            <a:endParaRPr lang="en-US" sz="1500"/>
          </a:p>
          <a:p>
            <a:pPr lvl="1">
              <a:lnSpc>
                <a:spcPct val="90000"/>
              </a:lnSpc>
            </a:pPr>
            <a:r>
              <a:rPr lang="en-US" sz="1500"/>
              <a:t>Student Counseling Center: </a:t>
            </a:r>
            <a:r>
              <a:rPr lang="en-US" sz="1500">
                <a:hlinkClick r:id="rId5"/>
              </a:rPr>
              <a:t>https://www.jefferson.edu/university/academic-affairs/counseling-center.html</a:t>
            </a:r>
            <a:endParaRPr lang="en-US" sz="1500"/>
          </a:p>
          <a:p>
            <a:pPr lvl="1">
              <a:lnSpc>
                <a:spcPct val="90000"/>
              </a:lnSpc>
            </a:pPr>
            <a:r>
              <a:rPr lang="en-US" sz="1500"/>
              <a:t>Office of Student Life and Engagement (events and student orgs): </a:t>
            </a:r>
            <a:r>
              <a:rPr lang="en-US" sz="1500">
                <a:hlinkClick r:id="rId6"/>
              </a:rPr>
              <a:t>https://www.jefferson.edu/university/student-life-engagement.html.html</a:t>
            </a:r>
            <a:endParaRPr lang="en-US" sz="1500"/>
          </a:p>
          <a:p>
            <a:pPr lvl="1">
              <a:lnSpc>
                <a:spcPct val="90000"/>
              </a:lnSpc>
            </a:pPr>
            <a:r>
              <a:rPr lang="en-US" sz="1500"/>
              <a:t>Jefferson Wellness Tips: </a:t>
            </a:r>
            <a:r>
              <a:rPr lang="en-US" sz="1500">
                <a:hlinkClick r:id="rId7"/>
              </a:rPr>
              <a:t>https://www.jefferson.edu/coronavirus/wellness-tips.html</a:t>
            </a:r>
            <a:endParaRPr lang="en-US" sz="1500"/>
          </a:p>
          <a:p>
            <a:pPr lvl="1">
              <a:lnSpc>
                <a:spcPct val="90000"/>
              </a:lnSpc>
            </a:pPr>
            <a:endParaRPr lang="en-US" sz="1500"/>
          </a:p>
          <a:p>
            <a:pPr lvl="1">
              <a:lnSpc>
                <a:spcPct val="90000"/>
              </a:lnSpc>
            </a:pPr>
            <a:r>
              <a:rPr lang="en-US" sz="1500"/>
              <a:t>Jefferson Division of Student Affairs Canvas page (with links to range of services):</a:t>
            </a:r>
          </a:p>
          <a:p>
            <a:pPr lvl="1">
              <a:lnSpc>
                <a:spcPct val="90000"/>
              </a:lnSpc>
            </a:pPr>
            <a:endParaRPr lang="en-US" sz="1500"/>
          </a:p>
          <a:p>
            <a:pPr lvl="1">
              <a:lnSpc>
                <a:spcPct val="90000"/>
              </a:lnSpc>
            </a:pPr>
            <a:endParaRPr lang="en-US" sz="1500"/>
          </a:p>
          <a:p>
            <a:pPr lvl="1">
              <a:lnSpc>
                <a:spcPct val="90000"/>
              </a:lnSpc>
            </a:pPr>
            <a:endParaRPr lang="en-US" sz="1500"/>
          </a:p>
        </p:txBody>
      </p:sp>
    </p:spTree>
    <p:extLst>
      <p:ext uri="{BB962C8B-B14F-4D97-AF65-F5344CB8AC3E}">
        <p14:creationId xmlns:p14="http://schemas.microsoft.com/office/powerpoint/2010/main" val="37676141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C0068-4A88-4326-C860-C4602AC5B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0C575B-42B3-1725-6279-1B7D705A3F77}"/>
              </a:ext>
            </a:extLst>
          </p:cNvPr>
          <p:cNvSpPr>
            <a:spLocks noGrp="1"/>
          </p:cNvSpPr>
          <p:nvPr>
            <p:ph type="title"/>
          </p:nvPr>
        </p:nvSpPr>
        <p:spPr>
          <a:xfrm>
            <a:off x="508001" y="381000"/>
            <a:ext cx="6447501" cy="694944"/>
          </a:xfrm>
        </p:spPr>
        <p:txBody>
          <a:bodyPr>
            <a:normAutofit/>
          </a:bodyPr>
          <a:lstStyle/>
          <a:p>
            <a:r>
              <a:rPr lang="en-US" dirty="0"/>
              <a:t>Student Panel – representing JCRS…</a:t>
            </a:r>
          </a:p>
        </p:txBody>
      </p:sp>
      <p:sp>
        <p:nvSpPr>
          <p:cNvPr id="3" name="Content Placeholder 2">
            <a:extLst>
              <a:ext uri="{FF2B5EF4-FFF2-40B4-BE49-F238E27FC236}">
                <a16:creationId xmlns:a16="http://schemas.microsoft.com/office/drawing/2014/main" id="{49A3D0F6-96C3-8979-F810-411ABB80FFED}"/>
              </a:ext>
            </a:extLst>
          </p:cNvPr>
          <p:cNvSpPr>
            <a:spLocks noGrp="1"/>
          </p:cNvSpPr>
          <p:nvPr>
            <p:ph idx="1"/>
          </p:nvPr>
        </p:nvSpPr>
        <p:spPr>
          <a:xfrm>
            <a:off x="508001" y="1129145"/>
            <a:ext cx="6447501" cy="3401877"/>
          </a:xfrm>
        </p:spPr>
        <p:txBody>
          <a:bodyPr>
            <a:normAutofit/>
          </a:bodyPr>
          <a:lstStyle/>
          <a:p>
            <a:r>
              <a:rPr lang="it-IT" dirty="0"/>
              <a:t>Carly D’Angelo, OTD </a:t>
            </a:r>
          </a:p>
          <a:p>
            <a:r>
              <a:rPr lang="it-IT" dirty="0"/>
              <a:t>Ella Waddell, OTD</a:t>
            </a:r>
          </a:p>
          <a:p>
            <a:endParaRPr lang="it-IT" dirty="0"/>
          </a:p>
          <a:p>
            <a:r>
              <a:rPr lang="en-US" dirty="0"/>
              <a:t>Please share any advice you have about using resources to support learning or wellbeing… or for any other purpose</a:t>
            </a:r>
          </a:p>
          <a:p>
            <a:r>
              <a:rPr lang="en-US" dirty="0"/>
              <a:t>Do you have any other advice – about anything?</a:t>
            </a:r>
          </a:p>
          <a:p>
            <a:endParaRPr lang="it-IT" dirty="0"/>
          </a:p>
          <a:p>
            <a:endParaRPr lang="en-US" dirty="0"/>
          </a:p>
          <a:p>
            <a:pPr marL="0" indent="0">
              <a:buNone/>
            </a:pPr>
            <a:endParaRPr lang="en-US" dirty="0"/>
          </a:p>
        </p:txBody>
      </p:sp>
    </p:spTree>
    <p:extLst>
      <p:ext uri="{BB962C8B-B14F-4D97-AF65-F5344CB8AC3E}">
        <p14:creationId xmlns:p14="http://schemas.microsoft.com/office/powerpoint/2010/main" val="29243473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Panel – Q and A </a:t>
            </a:r>
          </a:p>
        </p:txBody>
      </p:sp>
      <p:pic>
        <p:nvPicPr>
          <p:cNvPr id="5" name="Content Placeholder 4" descr="A group of colorful speech bubbles with question marks&#10;&#10;Description automatically generated">
            <a:extLst>
              <a:ext uri="{FF2B5EF4-FFF2-40B4-BE49-F238E27FC236}">
                <a16:creationId xmlns:a16="http://schemas.microsoft.com/office/drawing/2014/main" id="{3AA02140-5DD3-A5EA-C224-ED7236D08ACA}"/>
              </a:ext>
            </a:extLst>
          </p:cNvPr>
          <p:cNvPicPr>
            <a:picLocks noGrp="1" noChangeAspect="1"/>
          </p:cNvPicPr>
          <p:nvPr>
            <p:ph idx="1"/>
          </p:nvPr>
        </p:nvPicPr>
        <p:blipFill>
          <a:blip r:embed="rId2"/>
          <a:stretch>
            <a:fillRect/>
          </a:stretch>
        </p:blipFill>
        <p:spPr>
          <a:xfrm>
            <a:off x="1473994" y="1576317"/>
            <a:ext cx="4514850" cy="2620370"/>
          </a:xfrm>
        </p:spPr>
      </p:pic>
    </p:spTree>
    <p:extLst>
      <p:ext uri="{BB962C8B-B14F-4D97-AF65-F5344CB8AC3E}">
        <p14:creationId xmlns:p14="http://schemas.microsoft.com/office/powerpoint/2010/main" val="2091426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Please complete a brief evaluation</a:t>
            </a:r>
          </a:p>
        </p:txBody>
      </p:sp>
      <p:sp>
        <p:nvSpPr>
          <p:cNvPr id="3" name="Content Placeholder 2"/>
          <p:cNvSpPr>
            <a:spLocks noGrp="1"/>
          </p:cNvSpPr>
          <p:nvPr>
            <p:ph idx="1"/>
          </p:nvPr>
        </p:nvSpPr>
        <p:spPr>
          <a:xfrm>
            <a:off x="508001" y="1154806"/>
            <a:ext cx="6696363" cy="3531493"/>
          </a:xfrm>
        </p:spPr>
        <p:txBody>
          <a:bodyPr/>
          <a:lstStyle/>
          <a:p>
            <a:r>
              <a:rPr lang="en-US" sz="1600" dirty="0"/>
              <a:t>We highly value your feedback and will use it to guide future programming. </a:t>
            </a:r>
          </a:p>
          <a:p>
            <a:r>
              <a:rPr lang="en-US" sz="1600" dirty="0"/>
              <a:t>Thank you for participating today and good luck in your studies!</a:t>
            </a:r>
          </a:p>
          <a:p>
            <a:r>
              <a:rPr lang="en-US" sz="1600" dirty="0">
                <a:hlinkClick r:id="rId2"/>
              </a:rPr>
              <a:t>https://www.surveymonkey.com/r/QXHG6RR</a:t>
            </a:r>
            <a:endParaRPr lang="en-US" sz="1600" dirty="0"/>
          </a:p>
          <a:p>
            <a:endParaRPr lang="en-US" sz="1600" dirty="0"/>
          </a:p>
          <a:p>
            <a:endParaRPr lang="en-US" dirty="0"/>
          </a:p>
        </p:txBody>
      </p:sp>
      <p:pic>
        <p:nvPicPr>
          <p:cNvPr id="6" name="Picture 5">
            <a:extLst>
              <a:ext uri="{FF2B5EF4-FFF2-40B4-BE49-F238E27FC236}">
                <a16:creationId xmlns:a16="http://schemas.microsoft.com/office/drawing/2014/main" id="{90A871C6-DAAF-EA2B-D288-CAD14872265D}"/>
              </a:ext>
            </a:extLst>
          </p:cNvPr>
          <p:cNvPicPr>
            <a:picLocks noChangeAspect="1"/>
          </p:cNvPicPr>
          <p:nvPr/>
        </p:nvPicPr>
        <p:blipFill>
          <a:blip r:embed="rId3"/>
          <a:stretch>
            <a:fillRect/>
          </a:stretch>
        </p:blipFill>
        <p:spPr>
          <a:xfrm>
            <a:off x="2636982" y="2571749"/>
            <a:ext cx="2438400" cy="2114549"/>
          </a:xfrm>
          <a:prstGeom prst="rect">
            <a:avLst/>
          </a:prstGeom>
        </p:spPr>
      </p:pic>
    </p:spTree>
    <p:extLst>
      <p:ext uri="{BB962C8B-B14F-4D97-AF65-F5344CB8AC3E}">
        <p14:creationId xmlns:p14="http://schemas.microsoft.com/office/powerpoint/2010/main" val="22775740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4699"/>
            <a:ext cx="8229600" cy="927277"/>
          </a:xfrm>
        </p:spPr>
        <p:txBody>
          <a:bodyPr anchor="ctr">
            <a:normAutofit fontScale="90000"/>
          </a:bodyPr>
          <a:lstStyle/>
          <a:p>
            <a:r>
              <a:rPr lang="en-US" dirty="0">
                <a:effectLst>
                  <a:outerShdw blurRad="38100" dist="38100" dir="2700000" algn="tl">
                    <a:srgbClr val="000000">
                      <a:alpha val="43137"/>
                    </a:srgbClr>
                  </a:outerShdw>
                </a:effectLst>
              </a:rPr>
              <a:t>Center for Academic Success</a:t>
            </a:r>
            <a:br>
              <a:rPr lang="en-US" dirty="0">
                <a:effectLst>
                  <a:outerShdw blurRad="38100" dist="38100" dir="2700000" algn="tl">
                    <a:srgbClr val="000000">
                      <a:alpha val="43137"/>
                    </a:srgbClr>
                  </a:outerShdw>
                </a:effectLst>
              </a:rPr>
            </a:br>
            <a:r>
              <a:rPr lang="en-US" sz="2000" dirty="0">
                <a:effectLst>
                  <a:outerShdw blurRad="38100" dist="38100" dir="2700000" algn="tl">
                    <a:srgbClr val="000000">
                      <a:alpha val="43137"/>
                    </a:srgbClr>
                  </a:outerShdw>
                </a:effectLst>
                <a:hlinkClick r:id="rId3"/>
              </a:rPr>
              <a:t>www.jefferson.edu/studentsuccess</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graphicFrame>
        <p:nvGraphicFramePr>
          <p:cNvPr id="5" name="Content Placeholder 2">
            <a:extLst>
              <a:ext uri="{FF2B5EF4-FFF2-40B4-BE49-F238E27FC236}">
                <a16:creationId xmlns:a16="http://schemas.microsoft.com/office/drawing/2014/main" id="{27B579EF-3E41-4A59-8D52-383349CE01A8}"/>
              </a:ext>
            </a:extLst>
          </p:cNvPr>
          <p:cNvGraphicFramePr>
            <a:graphicFrameLocks noGrp="1"/>
          </p:cNvGraphicFramePr>
          <p:nvPr>
            <p:ph idx="1"/>
            <p:extLst>
              <p:ext uri="{D42A27DB-BD31-4B8C-83A1-F6EECF244321}">
                <p14:modId xmlns:p14="http://schemas.microsoft.com/office/powerpoint/2010/main" val="3975153539"/>
              </p:ext>
            </p:extLst>
          </p:nvPr>
        </p:nvGraphicFramePr>
        <p:xfrm>
          <a:off x="457200" y="1080052"/>
          <a:ext cx="8229600" cy="32401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57396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6902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34757-1274-0424-B531-4F7FA2167D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F8958DD-329F-76EA-04E3-E3EA509DB54D}"/>
              </a:ext>
            </a:extLst>
          </p:cNvPr>
          <p:cNvSpPr>
            <a:spLocks noGrp="1"/>
          </p:cNvSpPr>
          <p:nvPr>
            <p:ph type="title"/>
          </p:nvPr>
        </p:nvSpPr>
        <p:spPr>
          <a:xfrm>
            <a:off x="457200" y="349758"/>
            <a:ext cx="8317366" cy="877824"/>
          </a:xfrm>
        </p:spPr>
        <p:txBody>
          <a:bodyPr/>
          <a:lstStyle/>
          <a:p>
            <a:r>
              <a:rPr lang="en-US" dirty="0"/>
              <a:t>Making a Request – Jefferson.edu/accommodations</a:t>
            </a:r>
          </a:p>
        </p:txBody>
      </p:sp>
      <p:pic>
        <p:nvPicPr>
          <p:cNvPr id="9" name="Content Placeholder 8" descr="A screenshot of a website&#10;&#10;AI-generated content may be incorrect.">
            <a:extLst>
              <a:ext uri="{FF2B5EF4-FFF2-40B4-BE49-F238E27FC236}">
                <a16:creationId xmlns:a16="http://schemas.microsoft.com/office/drawing/2014/main" id="{17BB7935-8BC7-8740-1F2F-A894FB781B56}"/>
              </a:ext>
            </a:extLst>
          </p:cNvPr>
          <p:cNvPicPr>
            <a:picLocks noGrp="1" noChangeAspect="1"/>
          </p:cNvPicPr>
          <p:nvPr>
            <p:ph idx="1"/>
          </p:nvPr>
        </p:nvPicPr>
        <p:blipFill>
          <a:blip r:embed="rId3"/>
          <a:stretch>
            <a:fillRect/>
          </a:stretch>
        </p:blipFill>
        <p:spPr>
          <a:xfrm>
            <a:off x="457200" y="883182"/>
            <a:ext cx="8458200" cy="3520012"/>
          </a:xfrm>
        </p:spPr>
      </p:pic>
    </p:spTree>
    <p:extLst>
      <p:ext uri="{BB962C8B-B14F-4D97-AF65-F5344CB8AC3E}">
        <p14:creationId xmlns:p14="http://schemas.microsoft.com/office/powerpoint/2010/main" val="2855758795"/>
      </p:ext>
    </p:extLst>
  </p:cSld>
  <p:clrMapOvr>
    <a:masterClrMapping/>
  </p:clrMapOvr>
  <mc:AlternateContent xmlns:mc="http://schemas.openxmlformats.org/markup-compatibility/2006" xmlns:p14="http://schemas.microsoft.com/office/powerpoint/2010/main">
    <mc:Choice Requires="p14">
      <p:transition spd="med" p14:dur="700" advTm="45866">
        <p:fade/>
      </p:transition>
    </mc:Choice>
    <mc:Fallback xmlns="">
      <p:transition spd="med" advTm="45866">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TIMING" val="|1.4|5.5|5.3|8.8|57.2"/>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acfa8323-1e7c-4bd5-bd76-09c218afbf3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E5EB7BF3217564987B05985743C1D4B" ma:contentTypeVersion="16" ma:contentTypeDescription="Create a new document." ma:contentTypeScope="" ma:versionID="53392303464268d6733ab5fa372dcfbb">
  <xsd:schema xmlns:xsd="http://www.w3.org/2001/XMLSchema" xmlns:xs="http://www.w3.org/2001/XMLSchema" xmlns:p="http://schemas.microsoft.com/office/2006/metadata/properties" xmlns:ns3="acfa8323-1e7c-4bd5-bd76-09c218afbf3d" xmlns:ns4="df5ee590-8024-45e0-a952-e68b7d7bdf23" targetNamespace="http://schemas.microsoft.com/office/2006/metadata/properties" ma:root="true" ma:fieldsID="4f5ef000736ab8bc66c36f4ecdc4c4a5" ns3:_="" ns4:_="">
    <xsd:import namespace="acfa8323-1e7c-4bd5-bd76-09c218afbf3d"/>
    <xsd:import namespace="df5ee590-8024-45e0-a952-e68b7d7bdf2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LengthInSeconds" minOccurs="0"/>
                <xsd:element ref="ns3:MediaServiceAutoKeyPoints" minOccurs="0"/>
                <xsd:element ref="ns3:MediaServiceKeyPoints" minOccurs="0"/>
                <xsd:element ref="ns3:MediaServiceOCR" minOccurs="0"/>
                <xsd:element ref="ns3:MediaServiceLocation"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fa8323-1e7c-4bd5-bd76-09c218afbf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5ee590-8024-45e0-a952-e68b7d7bdf2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18A9FE-23DD-463E-9C6C-6BEDF47BA6AA}">
  <ds:schemaRefs>
    <ds:schemaRef ds:uri="http://schemas.microsoft.com/sharepoint/v3/contenttype/forms"/>
  </ds:schemaRefs>
</ds:datastoreItem>
</file>

<file path=customXml/itemProps2.xml><?xml version="1.0" encoding="utf-8"?>
<ds:datastoreItem xmlns:ds="http://schemas.openxmlformats.org/officeDocument/2006/customXml" ds:itemID="{D1A67F9F-BCE7-493F-84C3-70249FCC5DFD}">
  <ds:schemaRefs>
    <ds:schemaRef ds:uri="http://purl.org/dc/elements/1.1/"/>
    <ds:schemaRef ds:uri="acfa8323-1e7c-4bd5-bd76-09c218afbf3d"/>
    <ds:schemaRef ds:uri="df5ee590-8024-45e0-a952-e68b7d7bdf23"/>
    <ds:schemaRef ds:uri="http://www.w3.org/XML/1998/namespace"/>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FF030996-9B89-43C0-8BFE-13BE94C1A5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fa8323-1e7c-4bd5-bd76-09c218afbf3d"/>
    <ds:schemaRef ds:uri="df5ee590-8024-45e0-a952-e68b7d7bdf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3416</TotalTime>
  <Words>5991</Words>
  <Application>Microsoft Office PowerPoint</Application>
  <PresentationFormat>On-screen Show (16:9)</PresentationFormat>
  <Paragraphs>967</Paragraphs>
  <Slides>86</Slides>
  <Notes>26</Notes>
  <HiddenSlides>0</HiddenSlides>
  <MMClips>0</MMClips>
  <ScaleCrop>false</ScaleCrop>
  <HeadingPairs>
    <vt:vector size="4" baseType="variant">
      <vt:variant>
        <vt:lpstr>Theme</vt:lpstr>
      </vt:variant>
      <vt:variant>
        <vt:i4>1</vt:i4>
      </vt:variant>
      <vt:variant>
        <vt:lpstr>Slide Titles</vt:lpstr>
      </vt:variant>
      <vt:variant>
        <vt:i4>86</vt:i4>
      </vt:variant>
    </vt:vector>
  </HeadingPairs>
  <TitlesOfParts>
    <vt:vector size="87" baseType="lpstr">
      <vt:lpstr>Facet</vt:lpstr>
      <vt:lpstr>Preparing Academic Success Strategies (PASS)</vt:lpstr>
      <vt:lpstr>Campus maps</vt:lpstr>
      <vt:lpstr>Center for Academic Success  </vt:lpstr>
      <vt:lpstr>Student Writing Center</vt:lpstr>
      <vt:lpstr>PowerPoint Presentation</vt:lpstr>
      <vt:lpstr>SWC support through the writing process</vt:lpstr>
      <vt:lpstr>PowerPoint Presentation</vt:lpstr>
      <vt:lpstr>Office of Academic and Career Success –  Accessibility Services</vt:lpstr>
      <vt:lpstr>Making a Request – Jefferson.edu/accommodations</vt:lpstr>
      <vt:lpstr>Student Panel – representing JCRS…</vt:lpstr>
      <vt:lpstr>Welcome!</vt:lpstr>
      <vt:lpstr>Agenda</vt:lpstr>
      <vt:lpstr>Our Role in Academic Success</vt:lpstr>
      <vt:lpstr>We Believe…</vt:lpstr>
      <vt:lpstr>Characteristics of Successful Students </vt:lpstr>
      <vt:lpstr>Metacognition - Thoughtful analysis and awareness of  what works to encourage learning for you… and adjustments  that might help</vt:lpstr>
      <vt:lpstr>Process of Collaborative Problem-Solving Strategic Academic Support Consultations </vt:lpstr>
      <vt:lpstr>Critically reflect upon your study strategies…   Let’s plan to build on strengths</vt:lpstr>
      <vt:lpstr>A question for chat</vt:lpstr>
      <vt:lpstr>Questions you most want to discuss today – (CoPilot summary):</vt:lpstr>
      <vt:lpstr>Questions you most want to discuss today</vt:lpstr>
      <vt:lpstr>Website : www.Jefferson.edu/studentsuccess Resources available on demand</vt:lpstr>
      <vt:lpstr>Student Panel – representing JCRS…</vt:lpstr>
      <vt:lpstr>Adjusting the Study Cycle: Developing Active and Efficient Study Strategies</vt:lpstr>
      <vt:lpstr>A question for chat</vt:lpstr>
      <vt:lpstr>A question for chat</vt:lpstr>
      <vt:lpstr>Resources available for review of Study Strategies</vt:lpstr>
      <vt:lpstr>Your Key Takeaways from:   Adjusting and Improving Learning Strategies</vt:lpstr>
      <vt:lpstr>Key Lessons for students from Make it Stick: The Science of Successful Learning (Brown, Roediger &amp; McDaniel, 2014)</vt:lpstr>
      <vt:lpstr>Growth Mindset</vt:lpstr>
      <vt:lpstr>Strategies described by the Learning Scientists</vt:lpstr>
      <vt:lpstr>Bloom’s Taxonomy – The best way to reinforce recall and understanding is to test it with higher order tasks</vt:lpstr>
      <vt:lpstr>A shift in balance:</vt:lpstr>
      <vt:lpstr>Adjusting the Study Cycle –  Planning for multiple passes working with material</vt:lpstr>
      <vt:lpstr>Set up Documentation – Ways to build noticing</vt:lpstr>
      <vt:lpstr>Main points of emphasis</vt:lpstr>
      <vt:lpstr>Good decision-making about AI use (or not)</vt:lpstr>
      <vt:lpstr>PowerPoint Presentation</vt:lpstr>
      <vt:lpstr>Jefferson student perspectives  Fall 2024    </vt:lpstr>
      <vt:lpstr>Our advice</vt:lpstr>
      <vt:lpstr>Decision-making framework</vt:lpstr>
      <vt:lpstr>Study Strategies and Study Plans for incrementally building mastery depend upon good, thoughtful time management</vt:lpstr>
      <vt:lpstr>Student Panel – representing JCRS…</vt:lpstr>
      <vt:lpstr>Student Panel – Q and A </vt:lpstr>
      <vt:lpstr>Time Management Strategies</vt:lpstr>
      <vt:lpstr>A question for chat</vt:lpstr>
      <vt:lpstr>Getting Organized and Studying Efficiently</vt:lpstr>
      <vt:lpstr>Time Management is a Process of Mindful</vt:lpstr>
      <vt:lpstr>The Purpose of Managing Your Time is…</vt:lpstr>
      <vt:lpstr>The First Step: Make Your Time Visible!</vt:lpstr>
      <vt:lpstr>Three Levels of Organization</vt:lpstr>
      <vt:lpstr>Semester  Calendar</vt:lpstr>
      <vt:lpstr>PowerPoint Presentation</vt:lpstr>
      <vt:lpstr>PowerPoint Presentation</vt:lpstr>
      <vt:lpstr>Short-Term Planning: See Your Week!</vt:lpstr>
      <vt:lpstr>PowerPoint Presentation</vt:lpstr>
      <vt:lpstr>Daily study plan - detail what you will do with blocks of study time</vt:lpstr>
      <vt:lpstr>If procrastination is an issue…</vt:lpstr>
      <vt:lpstr>Understanding Procrastination –   and what to do to get started…</vt:lpstr>
      <vt:lpstr>Reflection Questions</vt:lpstr>
      <vt:lpstr>Student Panel – representing JCRS…</vt:lpstr>
      <vt:lpstr>Student Panel – Q and A </vt:lpstr>
      <vt:lpstr>Some takeaways about Time Management</vt:lpstr>
      <vt:lpstr>Test Preparation and Test-Taking Strategies</vt:lpstr>
      <vt:lpstr>Study Strategies – Test Preparation</vt:lpstr>
      <vt:lpstr>Types of Questions – What do I need to know… and how do I need to know it?</vt:lpstr>
      <vt:lpstr>Test-Taking Techniques</vt:lpstr>
      <vt:lpstr>Overview of an approach to complex MCQs </vt:lpstr>
      <vt:lpstr>Test-Taking Techniques – Key Words to notice </vt:lpstr>
      <vt:lpstr>Examplify strategies</vt:lpstr>
      <vt:lpstr>During the exam – The question of second-guessing</vt:lpstr>
      <vt:lpstr>After practice, engage in error analysis</vt:lpstr>
      <vt:lpstr>PowerPoint Presentation</vt:lpstr>
      <vt:lpstr>Dealing with stress</vt:lpstr>
      <vt:lpstr>Dealing with stress – Remember the Ps</vt:lpstr>
      <vt:lpstr>Student Counseling Center (SCC) </vt:lpstr>
      <vt:lpstr>Student Panel – representing JCRS…</vt:lpstr>
      <vt:lpstr>Student Panel – Q and A </vt:lpstr>
      <vt:lpstr>Resources – Use them</vt:lpstr>
      <vt:lpstr>Resources – Program, department, course…</vt:lpstr>
      <vt:lpstr>Use available resources – across campus</vt:lpstr>
      <vt:lpstr>Student Panel – representing JCRS…</vt:lpstr>
      <vt:lpstr>Student Panel – Q and A </vt:lpstr>
      <vt:lpstr>Please complete a brief evaluation</vt:lpstr>
      <vt:lpstr>Center for Academic Success www.jefferson.edu/studentsuccess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and Improving Learning Strategies</dc:title>
  <dc:creator>Dan Dyksen</dc:creator>
  <cp:lastModifiedBy>James Dyksen</cp:lastModifiedBy>
  <cp:revision>64</cp:revision>
  <cp:lastPrinted>2023-07-13T14:43:25Z</cp:lastPrinted>
  <dcterms:created xsi:type="dcterms:W3CDTF">2020-05-21T18:06:46Z</dcterms:created>
  <dcterms:modified xsi:type="dcterms:W3CDTF">2026-08-31T12:23:39Z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0x0101000E5EB7BF3217564987B05985743C1D4B</vt:lpwstr>
  </property>
</Properties>
</file>