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es gilman" initials="fg" lastIdx="1" clrIdx="0">
    <p:extLst/>
  </p:cmAuthor>
  <p:cmAuthor id="2" name="frances gilman" initials="fg [2]" lastIdx="1" clrIdx="1">
    <p:extLst/>
  </p:cmAuthor>
  <p:cmAuthor id="3" name="frances gilman" initials="fg [3]" lastIdx="1" clrIdx="2">
    <p:extLst/>
  </p:cmAuthor>
  <p:cmAuthor id="4" name="frances gilman" initials="fg [4]" lastIdx="1" clrIdx="3">
    <p:extLst/>
  </p:cmAuthor>
  <p:cmAuthor id="5" name="frances gilman" initials="fg [5]" lastIdx="1" clrIdx="4">
    <p:extLst/>
  </p:cmAuthor>
  <p:cmAuthor id="6" name="Chris Miciek" initials="CM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94"/>
    <p:restoredTop sz="94702"/>
  </p:normalViewPr>
  <p:slideViewPr>
    <p:cSldViewPr>
      <p:cViewPr varScale="1">
        <p:scale>
          <a:sx n="79" d="100"/>
          <a:sy n="79" d="100"/>
        </p:scale>
        <p:origin x="-90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AFA25-0A0F-42E0-9A4A-47D19BE93FFD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D431E-F512-426A-9FCC-6C4188390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4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2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4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4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8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7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6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7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7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9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85373-E7CF-473D-8794-7EB4CE8B2801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1B2C5-5E4E-4E9D-974F-7764408AA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7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efferson-csm.symplicit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emf"/><Relationship Id="rId4" Type="http://schemas.openxmlformats.org/officeDocument/2006/relationships/hyperlink" Target="mailto:career.development@jefferso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Radiologic </a:t>
            </a:r>
            <a:r>
              <a:rPr lang="en-US" sz="2400" dirty="0"/>
              <a:t>Sciences –  Undergraduate Career Checklist</a:t>
            </a: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69900" y="926842"/>
            <a:ext cx="82296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Fall </a:t>
            </a:r>
            <a:r>
              <a:rPr lang="en-US" sz="1200" b="1" dirty="0"/>
              <a:t>Semester </a:t>
            </a:r>
            <a:endParaRPr lang="en-US" sz="1200" dirty="0" smtClean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Register for Symplicity (</a:t>
            </a:r>
            <a:r>
              <a:rPr lang="en-US" sz="1200" dirty="0" smtClean="0">
                <a:hlinkClick r:id="rId3"/>
              </a:rPr>
              <a:t>https://jefferson-csm.symplicity.com</a:t>
            </a:r>
            <a:r>
              <a:rPr lang="en-US" sz="1200" dirty="0" smtClean="0"/>
              <a:t>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Attend </a:t>
            </a:r>
            <a:r>
              <a:rPr lang="en-US" sz="1200" dirty="0"/>
              <a:t>Student Organizations Fair to identify student organizations to join 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Join </a:t>
            </a:r>
            <a:r>
              <a:rPr lang="en-US" sz="1200" dirty="0"/>
              <a:t>professional associations to expand your network 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Seek class opportunities for student </a:t>
            </a:r>
            <a:r>
              <a:rPr lang="en-US" sz="1200" dirty="0" smtClean="0"/>
              <a:t>leadership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Create/update your resume – use Jefferson.edu/resumes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Attend the Fall Career Fair </a:t>
            </a:r>
            <a:r>
              <a:rPr lang="en-US" sz="1200" dirty="0"/>
              <a:t>to network with employers and learn </a:t>
            </a:r>
            <a:r>
              <a:rPr lang="en-US" sz="1200" dirty="0" smtClean="0"/>
              <a:t>employer </a:t>
            </a:r>
            <a:r>
              <a:rPr lang="en-US" sz="1200" dirty="0"/>
              <a:t>hiring processes and expectations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Begin </a:t>
            </a:r>
            <a:r>
              <a:rPr lang="en-US" sz="1200" dirty="0"/>
              <a:t>building portfolio in </a:t>
            </a:r>
            <a:r>
              <a:rPr lang="en-US" sz="1200" dirty="0" err="1"/>
              <a:t>Portfolium</a:t>
            </a:r>
            <a:endParaRPr lang="en-US" sz="1200" dirty="0"/>
          </a:p>
          <a:p>
            <a:r>
              <a:rPr lang="en-US" sz="1200" dirty="0"/>
              <a:t> </a:t>
            </a:r>
          </a:p>
          <a:p>
            <a:r>
              <a:rPr lang="en-US" sz="1200" b="1" dirty="0" smtClean="0"/>
              <a:t>Spring Semester </a:t>
            </a:r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Create/update </a:t>
            </a:r>
            <a:r>
              <a:rPr lang="en-US" sz="1200" dirty="0"/>
              <a:t>your LinkedIn profile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Attend career center workshops/webinars on Resume Writing and How to Work a Career Fair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Attend the </a:t>
            </a:r>
            <a:r>
              <a:rPr lang="en-US" sz="1200" dirty="0" smtClean="0"/>
              <a:t>Spring Career </a:t>
            </a:r>
            <a:r>
              <a:rPr lang="en-US" sz="1200" dirty="0"/>
              <a:t>Fair  </a:t>
            </a:r>
          </a:p>
          <a:p>
            <a:endParaRPr lang="en-US" sz="1200" b="1" dirty="0" smtClean="0"/>
          </a:p>
          <a:p>
            <a:r>
              <a:rPr lang="en-US" sz="1200" b="1" dirty="0" smtClean="0"/>
              <a:t>Summer Semester </a:t>
            </a:r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Attend American </a:t>
            </a:r>
            <a:r>
              <a:rPr lang="en-US" sz="1200" dirty="0"/>
              <a:t>Society of Radiologic Technologists (ASRT) Annual Meeting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Schedule informational interviews and attend conferences </a:t>
            </a:r>
            <a:r>
              <a:rPr lang="en-US" sz="1200" dirty="0" smtClean="0"/>
              <a:t>(</a:t>
            </a:r>
            <a:r>
              <a:rPr lang="en-US" sz="1200" i="1" dirty="0">
                <a:solidFill>
                  <a:srgbClr val="FF0000"/>
                </a:solidFill>
              </a:rPr>
              <a:t>get faculty suggestions</a:t>
            </a:r>
            <a:r>
              <a:rPr lang="en-US" sz="1200" dirty="0"/>
              <a:t>)/networking events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 smtClean="0"/>
              <a:t>Complete </a:t>
            </a:r>
            <a:r>
              <a:rPr lang="en-US" sz="1200" dirty="0"/>
              <a:t>a mock interview to prepare for interviews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Tailor your resume and cover letter to individual organizations and settings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If needed, request references from faculty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Register for certification exams (</a:t>
            </a:r>
            <a:r>
              <a:rPr lang="en-US" sz="1200" i="1" dirty="0">
                <a:solidFill>
                  <a:srgbClr val="FF0000"/>
                </a:solidFill>
              </a:rPr>
              <a:t>ask faculty to include specific info)</a:t>
            </a:r>
            <a:endParaRPr lang="en-US" sz="1200" dirty="0">
              <a:solidFill>
                <a:srgbClr val="FF000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Apply for positions (approx. 3 months before you can begin work) – utilize Symplicity!</a:t>
            </a:r>
            <a:r>
              <a:rPr lang="en-US" sz="1200" dirty="0" smtClean="0"/>
              <a:t>!</a:t>
            </a:r>
          </a:p>
          <a:p>
            <a:endParaRPr lang="en-US" sz="1200" b="1" dirty="0" smtClean="0"/>
          </a:p>
          <a:p>
            <a:r>
              <a:rPr lang="en-US" sz="1200" b="1" dirty="0" smtClean="0"/>
              <a:t>Anytime</a:t>
            </a:r>
            <a:endParaRPr lang="en-US" sz="1200" dirty="0"/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Access jefferson.edu/</a:t>
            </a:r>
            <a:r>
              <a:rPr lang="en-US" sz="1200" dirty="0" err="1"/>
              <a:t>career_services</a:t>
            </a:r>
            <a:r>
              <a:rPr lang="en-US" sz="1200" dirty="0"/>
              <a:t> for resources and webinars on career topics</a:t>
            </a:r>
          </a:p>
          <a:p>
            <a:pPr marL="171450" lvl="0" indent="-171450">
              <a:buFont typeface="Wingdings" panose="05000000000000000000" pitchFamily="2" charset="2"/>
              <a:buChar char="q"/>
            </a:pPr>
            <a:r>
              <a:rPr lang="en-US" sz="1200" dirty="0"/>
              <a:t>Schedule a one-on-one career appointment via Symplicity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4"/>
              </a:rPr>
              <a:t>career.development@jefferson.edu</a:t>
            </a:r>
            <a:endParaRPr lang="en-US" sz="1000" dirty="0"/>
          </a:p>
        </p:txBody>
      </p:sp>
      <p:pic>
        <p:nvPicPr>
          <p:cNvPr id="8" name="Picture 7" descr="Home of Sydney logo blue.ep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2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20341</TotalTime>
  <Words>94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Thomas Jefferson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Miciek</dc:creator>
  <cp:lastModifiedBy>Chris Miciek</cp:lastModifiedBy>
  <cp:revision>10</cp:revision>
  <dcterms:created xsi:type="dcterms:W3CDTF">2016-08-17T17:49:57Z</dcterms:created>
  <dcterms:modified xsi:type="dcterms:W3CDTF">2016-10-07T20:28:45Z</dcterms:modified>
</cp:coreProperties>
</file>