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02F9D-9066-4029-AEF6-B2CE2B92E34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BF869-0445-482C-A225-3207F92C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8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7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7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8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6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8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8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5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6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9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0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C33CC-8801-4913-AFCD-4F6229060192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2324B-7FFC-4FDF-A027-C88E9560C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4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6208712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BS/MS Occupational Therapy – Career Checklist</a:t>
            </a:r>
            <a:endParaRPr lang="en-US" sz="24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9600" y="1371600"/>
            <a:ext cx="4040188" cy="47244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/>
              <a:t>Fall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Register for Symplicity (https://jefferson-csm.symplicity.com)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Student Organizations Fair to identify student organizations to join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Join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career center workshops/webinars on Resume Writing and How to Work a Career Fair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Create your resume – use Jefferson.edu/resumes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the Fall Career Fair to network with employers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AOTA/NBCOT National Student Conclave &amp; POTA Conference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Network at your Fieldwork I site– ask about their start in the field?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Complete a mock interview to prepare for Fieldwork II interviews 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b="1" dirty="0" smtClean="0"/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Network at your Fieldwork I site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Create/update your resume with fieldwork information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the Spring Career Fair to network with employers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career center workshops/webinars on LinkedIn or Networking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Take part in workshop on successful conferencing developed for OT students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Join AOTA &amp; POTA to expand your network and learn more about the field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Attend AOTA Annual Conference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b="1" dirty="0" smtClean="0"/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Summer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career center workshops/webinars on </a:t>
            </a:r>
            <a:r>
              <a:rPr lang="en-US" dirty="0" err="1"/>
              <a:t>Portfolium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Create portfolio on </a:t>
            </a:r>
            <a:r>
              <a:rPr lang="en-US" dirty="0" err="1"/>
              <a:t>Portfolium</a:t>
            </a:r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797425" y="13716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Fall </a:t>
            </a:r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Join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the Fall Career Fair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career center workshops/webinars on Interviewing and </a:t>
            </a:r>
            <a:r>
              <a:rPr lang="en-US" sz="1000" dirty="0" err="1"/>
              <a:t>Portfolium</a:t>
            </a:r>
            <a:endParaRPr lang="en-US" sz="10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Create/update your LinkedIn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Schedule informational interviews or shadowing experiences to learn about industries, settings, and organizations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000" dirty="0"/>
              <a:t>Attend AOTA/NBCOT National Student Conclave &amp; POTA Conference</a:t>
            </a:r>
            <a:endParaRPr lang="en-US" sz="1000" dirty="0" smtClean="0"/>
          </a:p>
          <a:p>
            <a:pPr marL="0" indent="0">
              <a:buFont typeface="Arial" pitchFamily="34" charset="0"/>
              <a:buNone/>
            </a:pPr>
            <a:r>
              <a:rPr lang="en-US" sz="1000" dirty="0" smtClean="0"/>
              <a:t> </a:t>
            </a:r>
          </a:p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the Spring Career Fair to research prospective employers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Update your resume in the OT Professional Seminar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Attend Job Search </a:t>
            </a:r>
            <a:r>
              <a:rPr lang="en-US" sz="1000" dirty="0" err="1"/>
              <a:t>Bootcamp</a:t>
            </a:r>
            <a:r>
              <a:rPr lang="en-US" sz="1000" dirty="0"/>
              <a:t> workshop/webinar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Begin researching prospective employers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000" dirty="0"/>
              <a:t>Attend AOTA Annual Conference</a:t>
            </a:r>
            <a:endParaRPr lang="en-US" sz="1000" dirty="0" smtClean="0"/>
          </a:p>
          <a:p>
            <a:pPr marL="0" indent="0">
              <a:buFont typeface="Arial" pitchFamily="34" charset="0"/>
              <a:buNone/>
            </a:pPr>
            <a:endParaRPr lang="en-US" sz="1000" b="1" dirty="0" smtClean="0"/>
          </a:p>
          <a:p>
            <a:pPr marL="0" indent="0">
              <a:buFont typeface="Arial" pitchFamily="34" charset="0"/>
              <a:buNone/>
            </a:pPr>
            <a:r>
              <a:rPr lang="en-US" sz="1000" b="1" dirty="0" smtClean="0"/>
              <a:t>Summer </a:t>
            </a:r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00" dirty="0"/>
              <a:t>Network at your Fieldwork II site – ask about specialties?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000" dirty="0"/>
              <a:t>Update portfolio, resume, LinkedIn profile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18" name="Picture 17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6208712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BS/MS OT – Career Checklist, cont.</a:t>
            </a:r>
            <a:endParaRPr lang="en-US" sz="24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3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9600" y="1371600"/>
            <a:ext cx="7950200" cy="4724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/>
              <a:t>Fall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Join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the Fall Career Fair to learn about hiring expectations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career center workshops/webinars on Interviewing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Network at your Fieldwork II site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Schedule informational interviews or shadowing experiences to learn about industries, settings, and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Complete a mock interview to prepare for interviews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POTA Conference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Identify your preferred settings and populations for practice</a:t>
            </a:r>
            <a:r>
              <a:rPr lang="en-US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/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Request references from faculty and clinical supervisors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AOTA Annual Conference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Attend the Spring Career Fair to launch your job search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/>
              <a:t>Register for boards 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/>
              <a:t>Apply </a:t>
            </a:r>
            <a:r>
              <a:rPr lang="en-US" dirty="0"/>
              <a:t>for positions (starting 3 months before you can begin work) – utilize Symplicity!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Attend career center workshops/webinars on Salary Negotiation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13" name="Picture 12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6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On-screen Show (4:3)</PresentationFormat>
  <Paragraphs>77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1</cp:revision>
  <dcterms:created xsi:type="dcterms:W3CDTF">2016-10-07T19:43:13Z</dcterms:created>
  <dcterms:modified xsi:type="dcterms:W3CDTF">2016-10-07T19:44:04Z</dcterms:modified>
</cp:coreProperties>
</file>