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4" y="-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02F9D-9066-4029-AEF6-B2CE2B92E346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BF869-0445-482C-A225-3207F92CA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89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Times New Roman" pitchFamily="18" charset="0"/>
              </a:rPr>
              <a:t>Share your major and class year in the chat box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09" indent="-2857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293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112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28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46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63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8810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598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4D4FAA4-F92C-495D-8766-D810BDE4AD8B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Times New Roman" pitchFamily="18" charset="0"/>
              </a:rPr>
              <a:t>Share your major and class year in the chat box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09" indent="-2857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293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112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28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46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63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8810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598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4D4FAA4-F92C-495D-8766-D810BDE4AD8B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C33CC-8801-4913-AFCD-4F6229060192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24B-7FFC-4FDF-A027-C88E9560C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9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C33CC-8801-4913-AFCD-4F6229060192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24B-7FFC-4FDF-A027-C88E9560C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678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C33CC-8801-4913-AFCD-4F6229060192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24B-7FFC-4FDF-A027-C88E9560C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74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C33CC-8801-4913-AFCD-4F6229060192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24B-7FFC-4FDF-A027-C88E9560C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88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C33CC-8801-4913-AFCD-4F6229060192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24B-7FFC-4FDF-A027-C88E9560C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966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C33CC-8801-4913-AFCD-4F6229060192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24B-7FFC-4FDF-A027-C88E9560C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8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C33CC-8801-4913-AFCD-4F6229060192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24B-7FFC-4FDF-A027-C88E9560C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988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C33CC-8801-4913-AFCD-4F6229060192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24B-7FFC-4FDF-A027-C88E9560C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5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C33CC-8801-4913-AFCD-4F6229060192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24B-7FFC-4FDF-A027-C88E9560C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769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C33CC-8801-4913-AFCD-4F6229060192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24B-7FFC-4FDF-A027-C88E9560C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095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C33CC-8801-4913-AFCD-4F6229060192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24B-7FFC-4FDF-A027-C88E9560C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202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C33CC-8801-4913-AFCD-4F6229060192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2324B-7FFC-4FDF-A027-C88E9560C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45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eer.development@jefferson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areer.development@jefferson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6208712" cy="5635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none" spc="-100" baseline="0">
                <a:ln>
                  <a:noFill/>
                </a:ln>
                <a:solidFill>
                  <a:srgbClr val="FCAF17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BS/MS Occupational Therapy – Career Checklist</a:t>
            </a:r>
            <a:endParaRPr lang="en-US" sz="2400" dirty="0"/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460375" y="838200"/>
            <a:ext cx="4040188" cy="381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dirty="0" smtClean="0"/>
              <a:t>Year 1</a:t>
            </a:r>
            <a:endParaRPr lang="en-US" dirty="0"/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457200" y="1219200"/>
            <a:ext cx="4040188" cy="4724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13" name="Text Placeholder 4"/>
          <p:cNvSpPr txBox="1">
            <a:spLocks/>
          </p:cNvSpPr>
          <p:nvPr/>
        </p:nvSpPr>
        <p:spPr>
          <a:xfrm>
            <a:off x="4648200" y="838200"/>
            <a:ext cx="4041775" cy="381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dirty="0" smtClean="0"/>
              <a:t>Year 2</a:t>
            </a:r>
            <a:endParaRPr lang="en-US" dirty="0"/>
          </a:p>
        </p:txBody>
      </p:sp>
      <p:sp>
        <p:nvSpPr>
          <p:cNvPr id="14" name="Content Placeholder 5"/>
          <p:cNvSpPr txBox="1">
            <a:spLocks/>
          </p:cNvSpPr>
          <p:nvPr/>
        </p:nvSpPr>
        <p:spPr>
          <a:xfrm>
            <a:off x="4645025" y="1219200"/>
            <a:ext cx="4041775" cy="4724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09600" y="1371600"/>
            <a:ext cx="4040188" cy="4724400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/>
              <a:t>Fall</a:t>
            </a:r>
            <a:endParaRPr lang="en-US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Register for Symplicity (https://jefferson-csm.symplicity.com)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Attend Student Organizations Fair to identify student organizations to join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Join Leadership Live to build your leadership skills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Attend career center workshops/webinars on Resume Writing and How to Work a Career Fair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Create your resume – use Jefferson.edu/resumes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Attend the Fall Career Fair to network with employers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Attend AOTA/NBCOT National Student Conclave &amp; POTA Conference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Network at your Fieldwork I site– ask about their start in the field?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Complete a mock interview to prepare for Fieldwork II interviews </a:t>
            </a: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b="1" dirty="0" smtClean="0"/>
          </a:p>
          <a:p>
            <a:pPr marL="0" indent="0">
              <a:buFont typeface="Arial" pitchFamily="34" charset="0"/>
              <a:buNone/>
            </a:pPr>
            <a:r>
              <a:rPr lang="en-US" b="1" dirty="0" smtClean="0"/>
              <a:t>Spring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Network at your Fieldwork I site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Create/update your resume with fieldwork information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Attend the Spring Career Fair to network with employers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Attend career center workshops/webinars on LinkedIn or Networking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Take part in workshop on successful conferencing developed for OT students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Join AOTA &amp; POTA to expand your network and learn more about the field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Attend AOTA Annual Conference</a:t>
            </a: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b="1" dirty="0" smtClean="0"/>
          </a:p>
          <a:p>
            <a:pPr marL="0" indent="0">
              <a:buFont typeface="Arial" pitchFamily="34" charset="0"/>
              <a:buNone/>
            </a:pPr>
            <a:r>
              <a:rPr lang="en-US" b="1" dirty="0" smtClean="0"/>
              <a:t>Summer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Attend career center workshops/webinars on </a:t>
            </a:r>
            <a:r>
              <a:rPr lang="en-US" dirty="0" err="1"/>
              <a:t>Portfolium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Create portfolio on </a:t>
            </a:r>
            <a:r>
              <a:rPr lang="en-US" dirty="0" err="1"/>
              <a:t>Portfolium</a:t>
            </a:r>
            <a:endParaRPr lang="en-US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4797425" y="1371600"/>
            <a:ext cx="4041775" cy="4724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000" b="1" dirty="0" smtClean="0"/>
              <a:t>Fall </a:t>
            </a:r>
            <a:endParaRPr lang="en-US" sz="10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000" dirty="0"/>
              <a:t>Join Leadership Live to build your leadership skills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000" dirty="0"/>
              <a:t>Attend the Fall Career Fair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000" dirty="0"/>
              <a:t>Attend career center workshops/webinars on Interviewing and </a:t>
            </a:r>
            <a:r>
              <a:rPr lang="en-US" sz="1000" dirty="0" err="1"/>
              <a:t>Portfolium</a:t>
            </a:r>
            <a:endParaRPr lang="en-US" sz="1000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000" dirty="0"/>
              <a:t>Create/update your LinkedIn profile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000" dirty="0"/>
              <a:t>Schedule informational interviews or shadowing experiences to learn about industries, settings, and organizations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000" dirty="0"/>
              <a:t>Attend AOTA/NBCOT National Student Conclave &amp; POTA Conference</a:t>
            </a:r>
            <a:endParaRPr lang="en-US" sz="1000" dirty="0" smtClean="0"/>
          </a:p>
          <a:p>
            <a:pPr marL="0" indent="0">
              <a:buFont typeface="Arial" pitchFamily="34" charset="0"/>
              <a:buNone/>
            </a:pPr>
            <a:r>
              <a:rPr lang="en-US" sz="1000" dirty="0" smtClean="0"/>
              <a:t> </a:t>
            </a:r>
          </a:p>
          <a:p>
            <a:pPr marL="0" indent="0">
              <a:buFont typeface="Arial" pitchFamily="34" charset="0"/>
              <a:buNone/>
            </a:pPr>
            <a:r>
              <a:rPr lang="en-US" sz="1000" b="1" dirty="0" smtClean="0"/>
              <a:t>Spring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000" dirty="0"/>
              <a:t>Tailor your resume and cover letter to individual organizations and settings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000" dirty="0"/>
              <a:t>Attend the Spring Career Fair to research prospective employers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000" dirty="0"/>
              <a:t>Update your resume in the OT Professional Seminar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000" dirty="0"/>
              <a:t>Attend Job Search </a:t>
            </a:r>
            <a:r>
              <a:rPr lang="en-US" sz="1000" dirty="0" err="1"/>
              <a:t>Bootcamp</a:t>
            </a:r>
            <a:r>
              <a:rPr lang="en-US" sz="1000" dirty="0"/>
              <a:t> workshop/webinar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000" dirty="0"/>
              <a:t>Begin researching prospective employers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000" dirty="0"/>
              <a:t>Attend AOTA Annual Conference</a:t>
            </a:r>
            <a:endParaRPr lang="en-US" sz="1000" dirty="0" smtClean="0"/>
          </a:p>
          <a:p>
            <a:pPr marL="0" indent="0">
              <a:buFont typeface="Arial" pitchFamily="34" charset="0"/>
              <a:buNone/>
            </a:pPr>
            <a:endParaRPr lang="en-US" sz="1000" b="1" dirty="0" smtClean="0"/>
          </a:p>
          <a:p>
            <a:pPr marL="0" indent="0">
              <a:buFont typeface="Arial" pitchFamily="34" charset="0"/>
              <a:buNone/>
            </a:pPr>
            <a:r>
              <a:rPr lang="en-US" sz="1000" b="1" dirty="0" smtClean="0"/>
              <a:t>Summer </a:t>
            </a:r>
            <a:endParaRPr lang="en-US" sz="10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000" dirty="0"/>
              <a:t>Network at your Fieldwork II site – ask about specialties?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000" dirty="0"/>
              <a:t>Update portfolio, resume, LinkedIn profile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2775" y="60960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For more information, contact</a:t>
            </a:r>
            <a:r>
              <a:rPr lang="en-US" sz="1000" dirty="0" smtClean="0"/>
              <a:t>: Career </a:t>
            </a:r>
            <a:r>
              <a:rPr lang="en-US" sz="1000" dirty="0"/>
              <a:t>Development Center, 1120 </a:t>
            </a:r>
            <a:r>
              <a:rPr lang="en-US" sz="1000" dirty="0" smtClean="0"/>
              <a:t>Edison, 215-503-5805</a:t>
            </a:r>
            <a:endParaRPr lang="en-US" sz="1000" dirty="0"/>
          </a:p>
          <a:p>
            <a:pPr algn="r"/>
            <a:r>
              <a:rPr lang="en-US" sz="1000" dirty="0" smtClean="0"/>
              <a:t>jefferson.edu/</a:t>
            </a:r>
            <a:r>
              <a:rPr lang="en-US" sz="1000" dirty="0" err="1" smtClean="0"/>
              <a:t>career_services</a:t>
            </a:r>
            <a:r>
              <a:rPr lang="en-US" sz="1000" dirty="0" smtClean="0"/>
              <a:t> </a:t>
            </a:r>
            <a:endParaRPr lang="en-US" sz="1000" dirty="0"/>
          </a:p>
          <a:p>
            <a:pPr algn="r"/>
            <a:r>
              <a:rPr lang="en-US" sz="1000" dirty="0"/>
              <a:t>jefferson-csm.symplicity.com</a:t>
            </a:r>
          </a:p>
          <a:p>
            <a:pPr algn="r"/>
            <a:r>
              <a:rPr lang="en-US" sz="1000" u="sng" dirty="0" smtClean="0">
                <a:hlinkClick r:id="rId3"/>
              </a:rPr>
              <a:t>career.development@jefferson.edu</a:t>
            </a:r>
            <a:endParaRPr lang="en-US" sz="1000" dirty="0"/>
          </a:p>
        </p:txBody>
      </p:sp>
      <p:pic>
        <p:nvPicPr>
          <p:cNvPr id="18" name="Picture 17" descr="Home of Sydney logo blue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096000"/>
            <a:ext cx="1282700" cy="460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25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6208712" cy="5635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none" spc="-100" baseline="0">
                <a:ln>
                  <a:noFill/>
                </a:ln>
                <a:solidFill>
                  <a:srgbClr val="FCAF17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BS/MS OT – Career Checklist, cont.</a:t>
            </a:r>
            <a:endParaRPr lang="en-US" sz="2400" dirty="0"/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460375" y="838200"/>
            <a:ext cx="4040188" cy="381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dirty="0" smtClean="0"/>
              <a:t>Year 3</a:t>
            </a:r>
            <a:endParaRPr lang="en-US" dirty="0"/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457200" y="1219200"/>
            <a:ext cx="4040188" cy="4724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14" name="Content Placeholder 5"/>
          <p:cNvSpPr txBox="1">
            <a:spLocks/>
          </p:cNvSpPr>
          <p:nvPr/>
        </p:nvSpPr>
        <p:spPr>
          <a:xfrm>
            <a:off x="4645025" y="1219200"/>
            <a:ext cx="4041775" cy="4724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09600" y="1371600"/>
            <a:ext cx="7950200" cy="472440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/>
              <a:t>Fall</a:t>
            </a:r>
            <a:endParaRPr lang="en-US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Join Leadership Live to build your leadership skills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Attend the Fall Career Fair to learn about hiring expectations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Attend career center workshops/webinars on Interviewing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Network at your Fieldwork II site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Schedule informational interviews or shadowing experiences to learn about industries, settings, and organizations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Complete a mock interview to prepare for interviews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Attend POTA Conference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Identify your preferred settings and populations for practice</a:t>
            </a:r>
            <a:r>
              <a:rPr lang="en-US" dirty="0" smtClean="0"/>
              <a:t> 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/>
          </a:p>
          <a:p>
            <a:pPr marL="0" indent="0">
              <a:buFont typeface="Arial" pitchFamily="34" charset="0"/>
              <a:buNone/>
            </a:pPr>
            <a:r>
              <a:rPr lang="en-US" b="1" dirty="0" smtClean="0"/>
              <a:t>Spring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Tailor your resume and cover letter to individual organizations and settings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Request references from faculty and clinical supervisors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Attend AOTA Annual Conference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Attend the Spring Career Fair to launch your job search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/>
              <a:t>Register for boards </a:t>
            </a:r>
            <a:endParaRPr lang="en-US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 smtClean="0"/>
              <a:t>Apply </a:t>
            </a:r>
            <a:r>
              <a:rPr lang="en-US" dirty="0"/>
              <a:t>for positions (starting 3 months before you can begin work) – utilize Symplicity!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Attend career center workshops/webinars on Salary Negotiation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2775" y="60960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For more information, contact</a:t>
            </a:r>
            <a:r>
              <a:rPr lang="en-US" sz="1000" dirty="0" smtClean="0"/>
              <a:t>: Career </a:t>
            </a:r>
            <a:r>
              <a:rPr lang="en-US" sz="1000" dirty="0"/>
              <a:t>Development Center, 1120 </a:t>
            </a:r>
            <a:r>
              <a:rPr lang="en-US" sz="1000" dirty="0" smtClean="0"/>
              <a:t>Edison, 215-503-5805</a:t>
            </a:r>
            <a:endParaRPr lang="en-US" sz="1000" dirty="0"/>
          </a:p>
          <a:p>
            <a:pPr algn="r"/>
            <a:r>
              <a:rPr lang="en-US" sz="1000" dirty="0" smtClean="0"/>
              <a:t>jefferson.edu/</a:t>
            </a:r>
            <a:r>
              <a:rPr lang="en-US" sz="1000" dirty="0" err="1" smtClean="0"/>
              <a:t>career_services</a:t>
            </a:r>
            <a:r>
              <a:rPr lang="en-US" sz="1000" dirty="0" smtClean="0"/>
              <a:t> </a:t>
            </a:r>
            <a:endParaRPr lang="en-US" sz="1000" dirty="0"/>
          </a:p>
          <a:p>
            <a:pPr algn="r"/>
            <a:r>
              <a:rPr lang="en-US" sz="1000" dirty="0"/>
              <a:t>jefferson-csm.symplicity.com</a:t>
            </a:r>
          </a:p>
          <a:p>
            <a:pPr algn="r"/>
            <a:r>
              <a:rPr lang="en-US" sz="1000" u="sng" dirty="0" smtClean="0">
                <a:hlinkClick r:id="rId3"/>
              </a:rPr>
              <a:t>career.development@jefferson.edu</a:t>
            </a:r>
            <a:endParaRPr lang="en-US" sz="1000" dirty="0"/>
          </a:p>
        </p:txBody>
      </p:sp>
      <p:pic>
        <p:nvPicPr>
          <p:cNvPr id="13" name="Picture 12" descr="Home of Sydney logo blue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096000"/>
            <a:ext cx="1282700" cy="460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46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409</Words>
  <Application>Microsoft Office PowerPoint</Application>
  <PresentationFormat>On-screen Show (4:3)</PresentationFormat>
  <Paragraphs>77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Thomas Jefferson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Miciek</dc:creator>
  <cp:lastModifiedBy>Chris Miciek</cp:lastModifiedBy>
  <cp:revision>1</cp:revision>
  <dcterms:created xsi:type="dcterms:W3CDTF">2016-10-07T19:43:13Z</dcterms:created>
  <dcterms:modified xsi:type="dcterms:W3CDTF">2016-10-07T19:44:04Z</dcterms:modified>
</cp:coreProperties>
</file>