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F4D97-9070-428B-A311-F565E454735C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E4937-85E5-47E5-B0BF-9AA8CF6E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4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6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9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8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9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3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4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8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70E06-31D3-4D76-A8F0-B6BB43D3D2D3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106A3-5BE5-4390-95B4-515DDB4D5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60071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Child &amp; Family Therapy – Career Checklist</a:t>
            </a:r>
            <a:endParaRPr lang="en-US" dirty="0"/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Register for Symplicity (https://jefferson-csm.symplicity.com)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Student Organizations Fair to identify student organizations to join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 your resume – use Jefferson.edu/resumes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network with employers and learn about sites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National Student Conclave and PPTA conferences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Network at your Practicum I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Join professional organizations to expand your network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Attend Annual </a:t>
            </a:r>
            <a:r>
              <a:rPr lang="en-US" sz="1100" dirty="0"/>
              <a:t>American Association for Marriage and Family Therapy (AAMFT) </a:t>
            </a:r>
            <a:r>
              <a:rPr lang="en-US" sz="1100" dirty="0" smtClean="0"/>
              <a:t>Conference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Create/update </a:t>
            </a:r>
            <a:r>
              <a:rPr lang="en-US" sz="1100" dirty="0"/>
              <a:t>your resume </a:t>
            </a:r>
            <a:r>
              <a:rPr lang="en-US" sz="1100" dirty="0" smtClean="0"/>
              <a:t>practicum </a:t>
            </a:r>
            <a:r>
              <a:rPr lang="en-US" sz="1100" dirty="0"/>
              <a:t>information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expand network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Attend </a:t>
            </a:r>
            <a:r>
              <a:rPr lang="en-US" sz="1100" dirty="0"/>
              <a:t>career center workshops/webinars on LinkedIn or Networking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Network at your Practicum </a:t>
            </a:r>
            <a:r>
              <a:rPr lang="en-US" sz="1100" dirty="0" smtClean="0"/>
              <a:t>II site</a:t>
            </a:r>
            <a:endParaRPr lang="en-US" sz="1100" dirty="0"/>
          </a:p>
          <a:p>
            <a:pPr marL="0" indent="0">
              <a:buNone/>
            </a:pPr>
            <a:r>
              <a:rPr lang="en-US" sz="1100" b="1" dirty="0" smtClean="0"/>
              <a:t>Summer</a:t>
            </a:r>
            <a:endParaRPr lang="en-US" sz="1100" b="1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</a:t>
            </a:r>
            <a:r>
              <a:rPr lang="en-US" sz="1100" dirty="0" smtClean="0"/>
              <a:t>your </a:t>
            </a:r>
            <a:r>
              <a:rPr lang="en-US" sz="1100" dirty="0"/>
              <a:t>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resume – use Jefferson.edu/resumes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Network at your Live </a:t>
            </a:r>
            <a:r>
              <a:rPr lang="en-US" sz="1100" dirty="0"/>
              <a:t>Supervision </a:t>
            </a:r>
            <a:r>
              <a:rPr lang="en-US" sz="1100" dirty="0" smtClean="0"/>
              <a:t>I and Practicum III sites</a:t>
            </a:r>
            <a:endParaRPr lang="en-US" sz="1100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update network contacts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Interviewing and </a:t>
            </a:r>
            <a:r>
              <a:rPr lang="en-US" sz="1100" dirty="0" err="1"/>
              <a:t>Portfolium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 portfolio on </a:t>
            </a:r>
            <a:r>
              <a:rPr lang="en-US" sz="1100" dirty="0" err="1"/>
              <a:t>Portfolium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Schedule informational interviews or shadowing experiences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Explore professional association and employer networking opportunities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Annual American Association for Marriage and Family Therapy (AAMFT) Conference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Attend </a:t>
            </a:r>
            <a:r>
              <a:rPr lang="en-US" sz="1100" dirty="0"/>
              <a:t>the Spring Career Fair to </a:t>
            </a:r>
            <a:r>
              <a:rPr lang="en-US" sz="1100" dirty="0" smtClean="0"/>
              <a:t>launch your search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 smtClean="0"/>
              <a:t>Attend </a:t>
            </a:r>
            <a:r>
              <a:rPr lang="en-US" sz="1100" dirty="0"/>
              <a:t>Job Search </a:t>
            </a:r>
            <a:r>
              <a:rPr lang="en-US" sz="1100" dirty="0" err="1"/>
              <a:t>Bootcamp</a:t>
            </a:r>
            <a:r>
              <a:rPr lang="en-US" sz="1100" dirty="0"/>
              <a:t> workshop/webinar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Begin researching prospective 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APTA CSM </a:t>
            </a:r>
            <a:r>
              <a:rPr lang="en-US" sz="1100" dirty="0" smtClean="0"/>
              <a:t>conference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8" name="Picture 7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274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</cp:revision>
  <dcterms:created xsi:type="dcterms:W3CDTF">2016-10-07T19:35:36Z</dcterms:created>
  <dcterms:modified xsi:type="dcterms:W3CDTF">2016-10-07T19:41:48Z</dcterms:modified>
</cp:coreProperties>
</file>