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2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2BD076-1801-4A7C-9DEF-2936377A025C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69C6B-4999-4EA0-921C-F1F3C9FC3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055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Times New Roman" pitchFamily="18" charset="0"/>
              </a:rPr>
              <a:t>Share your major and class year in the chat box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09" indent="-2857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293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112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28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461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63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8810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598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4D4FAA4-F92C-495D-8766-D810BDE4AD8B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C097-D682-409F-8D05-13C2D16A0E8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37C9-AA9C-463B-9BDF-A9F5C2EB2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6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C097-D682-409F-8D05-13C2D16A0E8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37C9-AA9C-463B-9BDF-A9F5C2EB2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79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C097-D682-409F-8D05-13C2D16A0E8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37C9-AA9C-463B-9BDF-A9F5C2EB2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984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C097-D682-409F-8D05-13C2D16A0E8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37C9-AA9C-463B-9BDF-A9F5C2EB2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015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C097-D682-409F-8D05-13C2D16A0E8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37C9-AA9C-463B-9BDF-A9F5C2EB2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98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C097-D682-409F-8D05-13C2D16A0E8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37C9-AA9C-463B-9BDF-A9F5C2EB2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638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C097-D682-409F-8D05-13C2D16A0E8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37C9-AA9C-463B-9BDF-A9F5C2EB2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60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C097-D682-409F-8D05-13C2D16A0E8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37C9-AA9C-463B-9BDF-A9F5C2EB2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309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C097-D682-409F-8D05-13C2D16A0E8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37C9-AA9C-463B-9BDF-A9F5C2EB2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11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C097-D682-409F-8D05-13C2D16A0E8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37C9-AA9C-463B-9BDF-A9F5C2EB2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746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C097-D682-409F-8D05-13C2D16A0E8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37C9-AA9C-463B-9BDF-A9F5C2EB2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08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5C097-D682-409F-8D05-13C2D16A0E8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F37C9-AA9C-463B-9BDF-A9F5C2EB2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920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areer.development@jefferson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5994400" cy="56356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none" spc="-100" baseline="0">
                <a:ln>
                  <a:noFill/>
                </a:ln>
                <a:solidFill>
                  <a:srgbClr val="FCAF17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EM Occupational Therapy – Career Checklist</a:t>
            </a:r>
            <a:endParaRPr lang="en-US" sz="2400" dirty="0"/>
          </a:p>
        </p:txBody>
      </p:sp>
      <p:sp>
        <p:nvSpPr>
          <p:cNvPr id="11" name="Text Placeholder 2"/>
          <p:cNvSpPr txBox="1">
            <a:spLocks/>
          </p:cNvSpPr>
          <p:nvPr/>
        </p:nvSpPr>
        <p:spPr>
          <a:xfrm>
            <a:off x="460375" y="838200"/>
            <a:ext cx="4040188" cy="381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dirty="0" smtClean="0"/>
              <a:t>Year 1</a:t>
            </a:r>
            <a:endParaRPr lang="en-US" dirty="0"/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457200" y="1219200"/>
            <a:ext cx="4040188" cy="4724400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/>
              <a:t>Fall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Register for Symplicity (https://jefferson-csm.symplicity.com)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Attend Student Organizations Fair to identify student organizations to join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Join Leadership Live to build your leadership skills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Attend career center workshops/webinars on Resume Writing and How to Work a Career Fair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Create your resume – use Jefferson.edu/resumes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Attend the Fall Career Fair to network with employers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Network with supervisor and colleagues at your Fieldwork I site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Attend AOTA/NBCOT National Student Conclave or POTA</a:t>
            </a:r>
          </a:p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b="1" dirty="0" smtClean="0"/>
          </a:p>
          <a:p>
            <a:pPr marL="0" indent="0">
              <a:buFont typeface="Arial" pitchFamily="34" charset="0"/>
              <a:buNone/>
            </a:pPr>
            <a:r>
              <a:rPr lang="en-US" b="1" dirty="0" smtClean="0"/>
              <a:t>Spring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Update your resume with fieldwork experiences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Attend the Spring Career Fair to network with employers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Attend career center workshops/webinars on LinkedIn or Networking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Network with supervisor and colleagues at your Fieldwork I site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Take part in workshop on successful conferencing developed for OT students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Attend AOTA Annual Conference</a:t>
            </a:r>
          </a:p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b="1" dirty="0" smtClean="0"/>
          </a:p>
          <a:p>
            <a:pPr marL="0" indent="0">
              <a:buFont typeface="Arial" pitchFamily="34" charset="0"/>
              <a:buNone/>
            </a:pPr>
            <a:r>
              <a:rPr lang="en-US" b="1" dirty="0" smtClean="0"/>
              <a:t>Summer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Network with supervisor and colleagues at your Fieldwork I site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Create/update your LinkedIn profile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Create portfolio on </a:t>
            </a:r>
            <a:r>
              <a:rPr lang="en-US" dirty="0" err="1" smtClean="0"/>
              <a:t>Portfolium</a:t>
            </a:r>
            <a:endParaRPr lang="en-US" dirty="0"/>
          </a:p>
        </p:txBody>
      </p:sp>
      <p:sp>
        <p:nvSpPr>
          <p:cNvPr id="13" name="Text Placeholder 4"/>
          <p:cNvSpPr txBox="1">
            <a:spLocks/>
          </p:cNvSpPr>
          <p:nvPr/>
        </p:nvSpPr>
        <p:spPr>
          <a:xfrm>
            <a:off x="4648200" y="838200"/>
            <a:ext cx="4041775" cy="381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dirty="0" smtClean="0"/>
              <a:t>Year 2</a:t>
            </a:r>
            <a:endParaRPr lang="en-US" dirty="0"/>
          </a:p>
        </p:txBody>
      </p:sp>
      <p:sp>
        <p:nvSpPr>
          <p:cNvPr id="14" name="Content Placeholder 5"/>
          <p:cNvSpPr txBox="1">
            <a:spLocks/>
          </p:cNvSpPr>
          <p:nvPr/>
        </p:nvSpPr>
        <p:spPr>
          <a:xfrm>
            <a:off x="4645025" y="1219200"/>
            <a:ext cx="4041775" cy="4724400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/>
              <a:t>Fall 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Attend the Fall Career Fair to expand your network and learn about hiring expectations at employers of choice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Join Leadership Live to build your leadership skills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Attend career center workshops/webinars on Interviewing and </a:t>
            </a:r>
            <a:r>
              <a:rPr lang="en-US" dirty="0" err="1" smtClean="0"/>
              <a:t>Portfolium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Schedule informational interviews or shadowing experiences to learn about industries, settings, and organizations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AOTA/NBCOT National Student Conclave or POTA</a:t>
            </a:r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 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/>
          </a:p>
          <a:p>
            <a:pPr marL="0" indent="0">
              <a:buFont typeface="Arial" pitchFamily="34" charset="0"/>
              <a:buNone/>
            </a:pPr>
            <a:r>
              <a:rPr lang="en-US" b="1" dirty="0" smtClean="0"/>
              <a:t>Spring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Begin preparing AOTA and/or POTA presentation proposals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Tailor your resume and cover letter to individual organizations and settings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Network at your Fieldwork II sites – learn more about specialties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Request references from faculty and fieldwork supervisors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Attend the Spring Career Fair to launch your job search.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Attend AOTA Annual Conference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Attend career center workshops/webinars on Salary Negotiation</a:t>
            </a:r>
          </a:p>
          <a:p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b="1" dirty="0" smtClean="0"/>
          </a:p>
          <a:p>
            <a:pPr marL="0" indent="0">
              <a:buFont typeface="Arial" pitchFamily="34" charset="0"/>
              <a:buNone/>
            </a:pPr>
            <a:r>
              <a:rPr lang="en-US" b="1" dirty="0" smtClean="0"/>
              <a:t>Summer 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Register for boards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Apply for positions (starting 3 months before you can begin work) – utilize Symplicity!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Complete a mock interview to prepare for interviews 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2775" y="60960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For more information, contact</a:t>
            </a:r>
            <a:r>
              <a:rPr lang="en-US" sz="1000" dirty="0" smtClean="0"/>
              <a:t>: Career </a:t>
            </a:r>
            <a:r>
              <a:rPr lang="en-US" sz="1000" dirty="0"/>
              <a:t>Development Center, 1120 </a:t>
            </a:r>
            <a:r>
              <a:rPr lang="en-US" sz="1000" dirty="0" smtClean="0"/>
              <a:t>Edison, 215-503-5805</a:t>
            </a:r>
            <a:endParaRPr lang="en-US" sz="1000" dirty="0"/>
          </a:p>
          <a:p>
            <a:pPr algn="r"/>
            <a:r>
              <a:rPr lang="en-US" sz="1000" dirty="0" smtClean="0"/>
              <a:t>jefferson.edu/</a:t>
            </a:r>
            <a:r>
              <a:rPr lang="en-US" sz="1000" dirty="0" err="1" smtClean="0"/>
              <a:t>career_services</a:t>
            </a:r>
            <a:r>
              <a:rPr lang="en-US" sz="1000" dirty="0" smtClean="0"/>
              <a:t> </a:t>
            </a:r>
            <a:endParaRPr lang="en-US" sz="1000" dirty="0"/>
          </a:p>
          <a:p>
            <a:pPr algn="r"/>
            <a:r>
              <a:rPr lang="en-US" sz="1000" dirty="0"/>
              <a:t>jefferson-csm.symplicity.com</a:t>
            </a:r>
          </a:p>
          <a:p>
            <a:pPr algn="r"/>
            <a:r>
              <a:rPr lang="en-US" sz="1000" u="sng" dirty="0" smtClean="0">
                <a:hlinkClick r:id="rId3"/>
              </a:rPr>
              <a:t>career.development@jefferson.edu</a:t>
            </a:r>
            <a:endParaRPr lang="en-US" sz="1000" dirty="0"/>
          </a:p>
        </p:txBody>
      </p:sp>
      <p:pic>
        <p:nvPicPr>
          <p:cNvPr id="9" name="Picture 8" descr="Home of Sydney logo blue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096000"/>
            <a:ext cx="1282700" cy="460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22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235</Words>
  <Application>Microsoft Office PowerPoint</Application>
  <PresentationFormat>On-screen Show (4:3)</PresentationFormat>
  <Paragraphs>55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Thomas Jefferson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Miciek</dc:creator>
  <cp:lastModifiedBy>Chris Miciek</cp:lastModifiedBy>
  <cp:revision>2</cp:revision>
  <dcterms:created xsi:type="dcterms:W3CDTF">2016-09-08T17:59:17Z</dcterms:created>
  <dcterms:modified xsi:type="dcterms:W3CDTF">2016-10-07T19:39:47Z</dcterms:modified>
</cp:coreProperties>
</file>