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  <p:sldMasterId id="2147483708" r:id="rId2"/>
  </p:sldMasterIdLst>
  <p:notesMasterIdLst>
    <p:notesMasterId r:id="rId5"/>
  </p:notesMasterIdLst>
  <p:handoutMasterIdLst>
    <p:handoutMasterId r:id="rId6"/>
  </p:handoutMasterIdLst>
  <p:sldIdLst>
    <p:sldId id="294" r:id="rId3"/>
    <p:sldId id="29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BA9D173-AEF1-E446-8FC0-1489CBCED4D0}">
          <p14:sldIdLst>
            <p14:sldId id="294"/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FCAF17"/>
    <a:srgbClr val="152456"/>
    <a:srgbClr val="58B7DD"/>
    <a:srgbClr val="CCD2EB"/>
    <a:srgbClr val="FFDD7F"/>
    <a:srgbClr val="C8E9EF"/>
    <a:srgbClr val="A0672D"/>
    <a:srgbClr val="AF1F8E"/>
    <a:srgbClr val="6E6B23"/>
    <a:srgbClr val="4678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 snapToGrid="0" snapToObjects="1">
      <p:cViewPr>
        <p:scale>
          <a:sx n="75" d="100"/>
          <a:sy n="75" d="100"/>
        </p:scale>
        <p:origin x="-72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FB540-18C9-BE49-AF94-A91EEAA6CBC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2BD28-52D0-1B45-8F99-7BA95B7CA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87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0257B-2685-7C42-A23A-3F65294356E5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CAED8-A2D7-9844-A9E8-1212CBD8F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0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3"/>
            <a:ext cx="8001000" cy="2593975"/>
          </a:xfrm>
        </p:spPr>
        <p:txBody>
          <a:bodyPr anchor="b"/>
          <a:lstStyle>
            <a:lvl1pPr>
              <a:defRPr sz="4000" b="1">
                <a:ln>
                  <a:noFill/>
                </a:ln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800100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58B7D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356350"/>
            <a:ext cx="2133600" cy="365125"/>
          </a:xfrm>
        </p:spPr>
        <p:txBody>
          <a:bodyPr/>
          <a:lstStyle/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25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057"/>
            <a:ext cx="8229600" cy="1169753"/>
          </a:xfrm>
        </p:spPr>
        <p:txBody>
          <a:bodyPr/>
          <a:lstStyle>
            <a:lvl1pPr>
              <a:defRPr>
                <a:solidFill>
                  <a:srgbClr val="FCAF1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0" y="2088413"/>
            <a:ext cx="9144000" cy="2438400"/>
          </a:xfrm>
          <a:solidFill>
            <a:srgbClr val="58B7DD">
              <a:alpha val="24000"/>
            </a:srgbClr>
          </a:solidFill>
          <a:ln>
            <a:noFill/>
          </a:ln>
        </p:spPr>
        <p:txBody>
          <a:bodyPr anchor="ctr" anchorCtr="0"/>
          <a:lstStyle>
            <a:lvl1pPr marL="457200">
              <a:defRPr sz="3600">
                <a:solidFill>
                  <a:srgbClr val="58B7D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9755"/>
            <a:ext cx="8229600" cy="1120676"/>
          </a:xfrm>
        </p:spPr>
        <p:txBody>
          <a:bodyPr/>
          <a:lstStyle>
            <a:lvl1pPr>
              <a:defRPr>
                <a:solidFill>
                  <a:srgbClr val="FCAF1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388593"/>
            <a:ext cx="4023360" cy="3897325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2388593"/>
            <a:ext cx="4023360" cy="38973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216089"/>
            <a:ext cx="4023359" cy="796217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FCAF1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1751" y="1216088"/>
            <a:ext cx="3905049" cy="7962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FCAF1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2135010"/>
            <a:ext cx="4023360" cy="4150908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4781752" y="2135010"/>
            <a:ext cx="3905048" cy="4150908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CAF1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7"/>
            <a:ext cx="8134380" cy="594627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752" y="1063416"/>
            <a:ext cx="8134380" cy="4422985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813438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58B7D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057"/>
            <a:ext cx="8229600" cy="1169753"/>
          </a:xfrm>
        </p:spPr>
        <p:txBody>
          <a:bodyPr/>
          <a:lstStyle>
            <a:lvl1pPr>
              <a:defRPr>
                <a:solidFill>
                  <a:srgbClr val="FFDD7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CAF17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FCAF17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FCAF17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FCAF17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FCAF17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9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2088413"/>
            <a:ext cx="9144000" cy="2438400"/>
          </a:xfrm>
          <a:solidFill>
            <a:srgbClr val="58B7DD">
              <a:alpha val="24000"/>
            </a:srgbClr>
          </a:solidFill>
          <a:ln>
            <a:noFill/>
          </a:ln>
        </p:spPr>
        <p:txBody>
          <a:bodyPr anchor="ctr" anchorCtr="0"/>
          <a:lstStyle>
            <a:lvl1pPr marL="457200">
              <a:defRPr sz="3600">
                <a:solidFill>
                  <a:srgbClr val="58B7D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6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9755"/>
            <a:ext cx="8229600" cy="1120676"/>
          </a:xfrm>
        </p:spPr>
        <p:txBody>
          <a:bodyPr/>
          <a:lstStyle>
            <a:lvl1pPr>
              <a:defRPr>
                <a:solidFill>
                  <a:srgbClr val="FFDD7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388594"/>
            <a:ext cx="4023360" cy="3905312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2388593"/>
            <a:ext cx="4023360" cy="39053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3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6089"/>
            <a:ext cx="3849830" cy="796217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FFDD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68683" y="1216088"/>
            <a:ext cx="3905048" cy="7962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rgbClr val="FFDD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2135010"/>
            <a:ext cx="3849830" cy="4094997"/>
          </a:xfrm>
        </p:spPr>
        <p:txBody>
          <a:bodyPr>
            <a:normAutofit/>
          </a:bodyPr>
          <a:lstStyle>
            <a:lvl1pPr>
              <a:buClr>
                <a:srgbClr val="58B7DD"/>
              </a:buClr>
              <a:defRPr sz="1800" baseline="0"/>
            </a:lvl1pPr>
            <a:lvl2pPr>
              <a:buClr>
                <a:srgbClr val="58B7DD"/>
              </a:buClr>
              <a:defRPr sz="1600"/>
            </a:lvl2pPr>
            <a:lvl3pPr>
              <a:buClr>
                <a:srgbClr val="58B7DD"/>
              </a:buClr>
              <a:defRPr sz="1400"/>
            </a:lvl3pPr>
            <a:lvl4pPr>
              <a:buClr>
                <a:srgbClr val="58B7DD"/>
              </a:buClr>
              <a:defRPr sz="1200"/>
            </a:lvl4pPr>
            <a:lvl5pPr>
              <a:buClr>
                <a:srgbClr val="58B7DD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4468683" y="2135010"/>
            <a:ext cx="3905048" cy="4094997"/>
          </a:xfrm>
        </p:spPr>
        <p:txBody>
          <a:bodyPr>
            <a:normAutofit/>
          </a:bodyPr>
          <a:lstStyle>
            <a:lvl1pPr>
              <a:buClr>
                <a:srgbClr val="58B7DD"/>
              </a:buClr>
              <a:defRPr sz="1800" baseline="0"/>
            </a:lvl1pPr>
            <a:lvl2pPr>
              <a:buClr>
                <a:srgbClr val="58B7DD"/>
              </a:buClr>
              <a:defRPr sz="1600"/>
            </a:lvl2pPr>
            <a:lvl3pPr>
              <a:buClr>
                <a:srgbClr val="58B7DD"/>
              </a:buClr>
              <a:defRPr sz="1400"/>
            </a:lvl3pPr>
            <a:lvl4pPr>
              <a:buClr>
                <a:srgbClr val="58B7DD"/>
              </a:buClr>
              <a:defRPr sz="1200"/>
            </a:lvl4pPr>
            <a:lvl5pPr>
              <a:buClr>
                <a:srgbClr val="58B7DD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3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8B7D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5819" y="6466444"/>
            <a:ext cx="498719" cy="396240"/>
          </a:xfrm>
          <a:prstGeom prst="bracketPair">
            <a:avLst>
              <a:gd name="adj" fmla="val 17949"/>
            </a:avLst>
          </a:prstGeom>
          <a:ln>
            <a:noFill/>
          </a:ln>
        </p:spPr>
        <p:txBody>
          <a:bodyPr/>
          <a:lstStyle/>
          <a:p>
            <a:fld id="{A53B1881-906C-8E44-84D4-7C6F0A00D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10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4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7"/>
            <a:ext cx="8134380" cy="594627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752" y="1063416"/>
            <a:ext cx="8134380" cy="4422985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813438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4678BC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524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3"/>
            <a:ext cx="7543800" cy="2593975"/>
          </a:xfrm>
        </p:spPr>
        <p:txBody>
          <a:bodyPr anchor="b"/>
          <a:lstStyle>
            <a:lvl1pPr>
              <a:defRPr sz="4000" b="1">
                <a:ln>
                  <a:noFill/>
                </a:ln>
                <a:solidFill>
                  <a:srgbClr val="15245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54380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58B7D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51560"/>
            <a:ext cx="8229600" cy="11704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31332"/>
            <a:ext cx="8229600" cy="3880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3646-A75E-BE4A-96C0-E39764D7BF7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08225-56A3-CA48-B898-591BE4BCC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55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none" spc="-100" baseline="0">
          <a:ln>
            <a:noFill/>
          </a:ln>
          <a:solidFill>
            <a:srgbClr val="FFDD7F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FCAF17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81614"/>
            <a:ext cx="8229600" cy="123519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31331"/>
            <a:ext cx="8229600" cy="3938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C33A6-F903-C848-880B-B35F96FA04D8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3D985-46D8-0142-8CF7-4D3700598C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7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none" spc="-100" baseline="0">
          <a:ln>
            <a:noFill/>
          </a:ln>
          <a:solidFill>
            <a:srgbClr val="FCAF17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58B7DD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rgbClr val="58B7DD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58B7DD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58B7D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58B7DD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.development@jefferson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60071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Physical Therapy – Career Checklist</a:t>
            </a:r>
            <a:endParaRPr lang="en-US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Register for Symplicity (https://jefferson-csm.symplicity.com)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Student Organizations Fair to identify student organizations to join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Join Leadership Live to build your leadership skills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Resume Writing and How to Work a Career Fair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 your resume – use Jefferson.edu/resumes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network with employers and learn about sites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National Student Conclave and PPTA conferences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Network at your ICE site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Explore summer</a:t>
            </a:r>
            <a:r>
              <a:rPr lang="en-US" sz="1100" i="1" dirty="0"/>
              <a:t> </a:t>
            </a:r>
            <a:r>
              <a:rPr lang="en-US" sz="1100" dirty="0"/>
              <a:t>clinical education experiences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 smtClean="0"/>
              <a:t>Complete a mock interview to prepare for clinical education placement meetings 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Create/update your resume with ICE information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Spring Career Fair to expand network and learn how to maximize clinical education experiences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LinkedIn or Networking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PT-only presentation on successful conferencing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Renew professional association memberships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Summer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APTA NEXT Conference</a:t>
            </a:r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648200" y="838200"/>
            <a:ext cx="4041775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2</a:t>
            </a: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 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update network contacts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Interviewing and </a:t>
            </a:r>
            <a:r>
              <a:rPr lang="en-US" sz="1100" dirty="0" err="1"/>
              <a:t>Portfolium</a:t>
            </a:r>
            <a:endParaRPr lang="en-US" sz="11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Create/update your LinkedIn profile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 portfolio on </a:t>
            </a:r>
            <a:r>
              <a:rPr lang="en-US" sz="1100" dirty="0" err="1"/>
              <a:t>Portfolium</a:t>
            </a:r>
            <a:endParaRPr lang="en-US" sz="11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Schedule informational interviews or shadowing experiences to learn about industries, settings, and organizations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Explore professional association and employer networking opportunities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National Student Conclave and PPTA conferences</a:t>
            </a:r>
            <a:r>
              <a:rPr lang="en-US" sz="1100" dirty="0" smtClean="0"/>
              <a:t> 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Tailor your resume and cover letter to individual organizations and settings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Spring Career Fair to research prospective employers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Update your resume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Job Search </a:t>
            </a:r>
            <a:r>
              <a:rPr lang="en-US" sz="1100" dirty="0" err="1"/>
              <a:t>Bootcamp</a:t>
            </a:r>
            <a:r>
              <a:rPr lang="en-US" sz="1100" dirty="0"/>
              <a:t> workshop/webinar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Begin researching prospective employers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APTA CSM conference</a:t>
            </a:r>
            <a:endParaRPr lang="en-US" sz="1100" dirty="0" smtClean="0"/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Summer </a:t>
            </a:r>
            <a:endParaRPr lang="en-US" sz="11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APTA NEXT Conference</a:t>
            </a:r>
          </a:p>
        </p:txBody>
      </p:sp>
    </p:spTree>
    <p:extLst>
      <p:ext uri="{BB962C8B-B14F-4D97-AF65-F5344CB8AC3E}">
        <p14:creationId xmlns:p14="http://schemas.microsoft.com/office/powerpoint/2010/main" val="97796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PT – Career Checklist, cont.</a:t>
            </a:r>
            <a:endParaRPr lang="en-US" sz="3600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3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learn about hiring expectations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Interviewing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Update your LinkedIn profile, portfolio, and resume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Schedule informational interviews or shadowing experiences to learn about industries, settings, and organizations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Complete a mock interview to prepare for interviews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National Student Conclave and PPTA conferences</a:t>
            </a:r>
            <a:r>
              <a:rPr lang="en-US" sz="1100" dirty="0" smtClean="0"/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Tailor your resume and cover letter to individual organizations and settings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Request references from faculty and clinical supervisors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APTA and CSM conferences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Spring Career Fair to launch your job search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Register for boards </a:t>
            </a:r>
            <a:r>
              <a:rPr lang="en-US" sz="1100" b="1" dirty="0"/>
              <a:t>- </a:t>
            </a:r>
            <a:r>
              <a:rPr lang="en-US" sz="1100" dirty="0"/>
              <a:t>NPTE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Apply for positions (starting 3 months before you can begin work) – utilize Symplicity!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Salary Negotiation</a:t>
            </a:r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460375" y="59436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r>
              <a:rPr lang="en-US" sz="1000" dirty="0"/>
              <a:t>jefferson-csm.symplicity.com</a:t>
            </a:r>
          </a:p>
          <a:p>
            <a:r>
              <a:rPr lang="en-US" sz="1000" u="sng" dirty="0" smtClean="0">
                <a:hlinkClick r:id="rId3"/>
              </a:rPr>
              <a:t>career.development@jefferson.edu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233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rk_Jefferson">
  <a:themeElements>
    <a:clrScheme name="Jefferson Palette widescreen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4678BC"/>
      </a:accent1>
      <a:accent2>
        <a:srgbClr val="A0672D"/>
      </a:accent2>
      <a:accent3>
        <a:srgbClr val="700052"/>
      </a:accent3>
      <a:accent4>
        <a:srgbClr val="152456"/>
      </a:accent4>
      <a:accent5>
        <a:srgbClr val="C3B60D"/>
      </a:accent5>
      <a:accent6>
        <a:srgbClr val="6E6B23"/>
      </a:accent6>
      <a:hlink>
        <a:srgbClr val="58B7DD"/>
      </a:hlink>
      <a:folHlink>
        <a:srgbClr val="B2B2B2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ight_Jefferson">
  <a:themeElements>
    <a:clrScheme name="Custom 1">
      <a:dk1>
        <a:srgbClr val="152456"/>
      </a:dk1>
      <a:lt1>
        <a:sysClr val="window" lastClr="FFFFFF"/>
      </a:lt1>
      <a:dk2>
        <a:srgbClr val="152456"/>
      </a:dk2>
      <a:lt2>
        <a:srgbClr val="FFFFFF"/>
      </a:lt2>
      <a:accent1>
        <a:srgbClr val="4678BC"/>
      </a:accent1>
      <a:accent2>
        <a:srgbClr val="A0672D"/>
      </a:accent2>
      <a:accent3>
        <a:srgbClr val="700052"/>
      </a:accent3>
      <a:accent4>
        <a:srgbClr val="152456"/>
      </a:accent4>
      <a:accent5>
        <a:srgbClr val="C3B60D"/>
      </a:accent5>
      <a:accent6>
        <a:srgbClr val="6E6B23"/>
      </a:accent6>
      <a:hlink>
        <a:srgbClr val="58B7DD"/>
      </a:hlink>
      <a:folHlink>
        <a:srgbClr val="B2B2B2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3363</TotalTime>
  <Words>360</Words>
  <Application>Microsoft Office PowerPoint</Application>
  <PresentationFormat>On-screen Show (4:3)</PresentationFormat>
  <Paragraphs>64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dark_Jefferson</vt:lpstr>
      <vt:lpstr>light_Jefferson</vt:lpstr>
      <vt:lpstr>PowerPoint Presentation</vt:lpstr>
      <vt:lpstr>PowerPoint Presentation</vt:lpstr>
    </vt:vector>
  </TitlesOfParts>
  <Company>TJUH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Hansen</dc:creator>
  <cp:lastModifiedBy>Chris Miciek</cp:lastModifiedBy>
  <cp:revision>89</cp:revision>
  <cp:lastPrinted>2014-04-07T13:42:21Z</cp:lastPrinted>
  <dcterms:created xsi:type="dcterms:W3CDTF">2014-04-05T18:35:34Z</dcterms:created>
  <dcterms:modified xsi:type="dcterms:W3CDTF">2016-10-07T19:36:58Z</dcterms:modified>
</cp:coreProperties>
</file>