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8E588-1DD4-471F-BAE2-811B925B1FB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B494B-E085-4AB8-8ABA-F0A363EA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0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2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3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8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3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3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65BB3-96AD-4F1D-90CD-E4B3FDB9C03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60B0A-079D-4D9A-B614-CCB26F091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efferson-csm.symplicit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hyperlink" Target="mailto:career.development@jefferso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Radiologic </a:t>
            </a:r>
            <a:r>
              <a:rPr lang="en-US" sz="2400" dirty="0"/>
              <a:t>Sciences – Graduate Programs - Career Checklist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9900" y="926842"/>
            <a:ext cx="822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Fall </a:t>
            </a:r>
            <a:r>
              <a:rPr lang="en-US" sz="1200" b="1" dirty="0"/>
              <a:t>Semester </a:t>
            </a:r>
            <a:endParaRPr lang="en-US" sz="1200" dirty="0" smtClean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Register for Symplicity (</a:t>
            </a:r>
            <a:r>
              <a:rPr lang="en-US" sz="1200" dirty="0" smtClean="0">
                <a:hlinkClick r:id="rId3"/>
              </a:rPr>
              <a:t>https://jefferson-csm.symplicity.com</a:t>
            </a:r>
            <a:r>
              <a:rPr lang="en-US" sz="1200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Attend </a:t>
            </a:r>
            <a:r>
              <a:rPr lang="en-US" sz="1200" dirty="0"/>
              <a:t>Student Organizations Fair to identify student organizations to join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/>
              <a:t>Join Professional Organizations to expand your network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Seek class opportunities for leadership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Create/update your resume – use Jefferson.edu/resumes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Attend the Fall Career Fair to network with employers and learn employer hiring processes and expectations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Attend the </a:t>
            </a:r>
            <a:r>
              <a:rPr lang="en-US" sz="1200" dirty="0"/>
              <a:t>Society of Diagnostic Medical </a:t>
            </a:r>
            <a:r>
              <a:rPr lang="en-US" sz="1200" dirty="0" err="1"/>
              <a:t>Sonography</a:t>
            </a:r>
            <a:r>
              <a:rPr lang="en-US" sz="1200" dirty="0"/>
              <a:t> (SDMS</a:t>
            </a:r>
            <a:r>
              <a:rPr lang="en-US" sz="1200" dirty="0" smtClean="0"/>
              <a:t>) Annual Meeting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Begin </a:t>
            </a:r>
            <a:r>
              <a:rPr lang="en-US" sz="1200" dirty="0"/>
              <a:t>building portfolio in </a:t>
            </a:r>
            <a:r>
              <a:rPr lang="en-US" sz="1200" dirty="0" err="1"/>
              <a:t>Portfolium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b="1" dirty="0" smtClean="0"/>
              <a:t>Spring Semester </a:t>
            </a: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Create/update </a:t>
            </a:r>
            <a:r>
              <a:rPr lang="en-US" sz="1200" dirty="0"/>
              <a:t>your LinkedIn profile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Attend career center workshops/webinars on Resume Writing and How to Work a Career Fair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Attend the </a:t>
            </a:r>
            <a:r>
              <a:rPr lang="en-US" sz="1200" dirty="0" smtClean="0"/>
              <a:t>Spring Career </a:t>
            </a:r>
            <a:r>
              <a:rPr lang="en-US" sz="1200" dirty="0"/>
              <a:t>Fair  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Summer Semester </a:t>
            </a: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Schedule informational interviews and attend conferences networking events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Complete a mock interview to prepare for interviews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Tailor your resume and cover letter to individual organizations and settings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If needed, request references from faculty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Apply for positions (approx. 3 months before you can begin work) – utilize Symplicity!!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Anytime</a:t>
            </a: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Access jefferson.edu/</a:t>
            </a:r>
            <a:r>
              <a:rPr lang="en-US" sz="1200" dirty="0" err="1"/>
              <a:t>career_services</a:t>
            </a:r>
            <a:r>
              <a:rPr lang="en-US" sz="1200" dirty="0"/>
              <a:t> for resources and webinars on career topics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Schedule a one-on-one career appointment via Symplicity</a:t>
            </a:r>
          </a:p>
          <a:p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4"/>
              </a:rPr>
              <a:t>career.development@jefferson.edu</a:t>
            </a:r>
            <a:endParaRPr lang="en-US" sz="1000" dirty="0"/>
          </a:p>
        </p:txBody>
      </p:sp>
      <p:pic>
        <p:nvPicPr>
          <p:cNvPr id="8" name="Picture 7" descr="Home of Sydney logo blu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2</cp:revision>
  <dcterms:created xsi:type="dcterms:W3CDTF">2016-10-07T20:28:09Z</dcterms:created>
  <dcterms:modified xsi:type="dcterms:W3CDTF">2016-10-13T12:08:40Z</dcterms:modified>
</cp:coreProperties>
</file>