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8E588-1DD4-471F-BAE2-811B925B1FB1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B494B-E085-4AB8-8ABA-F0A363EA6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05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Share your major and class year in the chat box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4D4FAA4-F92C-495D-8766-D810BDE4AD8B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BB3-96AD-4F1D-90CD-E4B3FDB9C03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0B0A-079D-4D9A-B614-CCB26F091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2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BB3-96AD-4F1D-90CD-E4B3FDB9C03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0B0A-079D-4D9A-B614-CCB26F091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32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BB3-96AD-4F1D-90CD-E4B3FDB9C03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0B0A-079D-4D9A-B614-CCB26F091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8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BB3-96AD-4F1D-90CD-E4B3FDB9C03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0B0A-079D-4D9A-B614-CCB26F091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33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BB3-96AD-4F1D-90CD-E4B3FDB9C03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0B0A-079D-4D9A-B614-CCB26F091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37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BB3-96AD-4F1D-90CD-E4B3FDB9C03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0B0A-079D-4D9A-B614-CCB26F091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0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BB3-96AD-4F1D-90CD-E4B3FDB9C03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0B0A-079D-4D9A-B614-CCB26F091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4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BB3-96AD-4F1D-90CD-E4B3FDB9C03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0B0A-079D-4D9A-B614-CCB26F091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6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BB3-96AD-4F1D-90CD-E4B3FDB9C03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0B0A-079D-4D9A-B614-CCB26F091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97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BB3-96AD-4F1D-90CD-E4B3FDB9C03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0B0A-079D-4D9A-B614-CCB26F091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8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5BB3-96AD-4F1D-90CD-E4B3FDB9C03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60B0A-079D-4D9A-B614-CCB26F091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3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65BB3-96AD-4F1D-90CD-E4B3FDB9C03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60B0A-079D-4D9A-B614-CCB26F091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2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efferson-csm.symplicity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emf"/><Relationship Id="rId4" Type="http://schemas.openxmlformats.org/officeDocument/2006/relationships/hyperlink" Target="mailto:career.development@jefferson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none" spc="-100" baseline="0">
                <a:ln>
                  <a:noFill/>
                </a:ln>
                <a:solidFill>
                  <a:srgbClr val="FCAF17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Radiologic </a:t>
            </a:r>
            <a:r>
              <a:rPr lang="en-US" sz="2400" dirty="0"/>
              <a:t>Sciences – Graduate Programs - Career Checklist</a:t>
            </a:r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57200" y="1219200"/>
            <a:ext cx="4040188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4645025" y="1219200"/>
            <a:ext cx="4041775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69900" y="926842"/>
            <a:ext cx="82296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Fall </a:t>
            </a:r>
            <a:r>
              <a:rPr lang="en-US" sz="1200" b="1" dirty="0"/>
              <a:t>Semester </a:t>
            </a:r>
            <a:endParaRPr lang="en-US" sz="1200" dirty="0" smtClean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Register for Symplicity (</a:t>
            </a:r>
            <a:r>
              <a:rPr lang="en-US" sz="1200" dirty="0" smtClean="0">
                <a:hlinkClick r:id="rId3"/>
              </a:rPr>
              <a:t>https://jefferson-csm.symplicity.com</a:t>
            </a:r>
            <a:r>
              <a:rPr lang="en-US" sz="1200" dirty="0" smtClean="0"/>
              <a:t>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Attend </a:t>
            </a:r>
            <a:r>
              <a:rPr lang="en-US" sz="1200" dirty="0"/>
              <a:t>Student Organizations Fair to identify student organizations to join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/>
              <a:t>Join Professional Organizations to expand your network 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Seek class opportunities for leadership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Create/update your resume – use Jefferson.edu/resumes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Attend the Fall Career Fair to network with employers and learn employer hiring processes and expectations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Attend the </a:t>
            </a:r>
            <a:r>
              <a:rPr lang="en-US" sz="1200" dirty="0"/>
              <a:t>Society of Diagnostic Medical </a:t>
            </a:r>
            <a:r>
              <a:rPr lang="en-US" sz="1200" dirty="0" err="1"/>
              <a:t>Sonography</a:t>
            </a:r>
            <a:r>
              <a:rPr lang="en-US" sz="1200" dirty="0"/>
              <a:t> (SDMS</a:t>
            </a:r>
            <a:r>
              <a:rPr lang="en-US" sz="1200" dirty="0" smtClean="0"/>
              <a:t>) Annual Meeting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Begin </a:t>
            </a:r>
            <a:r>
              <a:rPr lang="en-US" sz="1200" dirty="0"/>
              <a:t>building portfolio in </a:t>
            </a:r>
            <a:r>
              <a:rPr lang="en-US" sz="1200" dirty="0" err="1"/>
              <a:t>Portfolium</a:t>
            </a:r>
            <a:endParaRPr lang="en-US" sz="1200" dirty="0"/>
          </a:p>
          <a:p>
            <a:r>
              <a:rPr lang="en-US" sz="1200" dirty="0"/>
              <a:t> </a:t>
            </a:r>
          </a:p>
          <a:p>
            <a:r>
              <a:rPr lang="en-US" sz="1200" b="1" dirty="0" smtClean="0"/>
              <a:t>Spring Semester </a:t>
            </a:r>
            <a:endParaRPr lang="en-US" sz="12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Create/update </a:t>
            </a:r>
            <a:r>
              <a:rPr lang="en-US" sz="1200" dirty="0"/>
              <a:t>your LinkedIn profile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Attend career center workshops/webinars on Resume Writing and How to Work a Career Fair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Attend the </a:t>
            </a:r>
            <a:r>
              <a:rPr lang="en-US" sz="1200" dirty="0" smtClean="0"/>
              <a:t>Spring Career </a:t>
            </a:r>
            <a:r>
              <a:rPr lang="en-US" sz="1200" dirty="0"/>
              <a:t>Fair  </a:t>
            </a:r>
          </a:p>
          <a:p>
            <a:endParaRPr lang="en-US" sz="1200" b="1" dirty="0" smtClean="0"/>
          </a:p>
          <a:p>
            <a:r>
              <a:rPr lang="en-US" sz="1200" b="1" dirty="0" smtClean="0"/>
              <a:t>Summer Semester </a:t>
            </a:r>
            <a:endParaRPr lang="en-US" sz="12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Schedule informational interviews and attend conferences networking events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Complete a mock interview to prepare for interviews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Tailor your resume and cover letter to individual organizations and settings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If needed, request references from faculty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Apply for positions (approx. 3 months before you can begin work) – utilize Symplicity!!</a:t>
            </a:r>
          </a:p>
          <a:p>
            <a:endParaRPr lang="en-US" sz="1200" b="1" dirty="0" smtClean="0"/>
          </a:p>
          <a:p>
            <a:r>
              <a:rPr lang="en-US" sz="1200" b="1" dirty="0" smtClean="0"/>
              <a:t>Anytime</a:t>
            </a:r>
            <a:endParaRPr lang="en-US" sz="12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Access jefferson.edu/</a:t>
            </a:r>
            <a:r>
              <a:rPr lang="en-US" sz="1200" dirty="0" err="1"/>
              <a:t>career_services</a:t>
            </a:r>
            <a:r>
              <a:rPr lang="en-US" sz="1200" dirty="0"/>
              <a:t> for resources and webinars on career topics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Schedule a one-on-one career appointment via Symplicity</a:t>
            </a:r>
          </a:p>
          <a:p>
            <a:endParaRPr 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612775" y="6096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For more information, contact</a:t>
            </a:r>
            <a:r>
              <a:rPr lang="en-US" sz="1000" dirty="0" smtClean="0"/>
              <a:t>: Career </a:t>
            </a:r>
            <a:r>
              <a:rPr lang="en-US" sz="1000" dirty="0"/>
              <a:t>Development Center, 1120 </a:t>
            </a:r>
            <a:r>
              <a:rPr lang="en-US" sz="1000" dirty="0" smtClean="0"/>
              <a:t>Edison, 215-503-5805</a:t>
            </a:r>
            <a:endParaRPr lang="en-US" sz="1000" dirty="0"/>
          </a:p>
          <a:p>
            <a:pPr algn="r"/>
            <a:r>
              <a:rPr lang="en-US" sz="1000" dirty="0" smtClean="0"/>
              <a:t>jefferson.edu/</a:t>
            </a:r>
            <a:r>
              <a:rPr lang="en-US" sz="1000" dirty="0" err="1" smtClean="0"/>
              <a:t>career_services</a:t>
            </a:r>
            <a:r>
              <a:rPr lang="en-US" sz="1000" dirty="0" smtClean="0"/>
              <a:t> </a:t>
            </a:r>
            <a:endParaRPr lang="en-US" sz="1000" dirty="0"/>
          </a:p>
          <a:p>
            <a:pPr algn="r"/>
            <a:r>
              <a:rPr lang="en-US" sz="1000" dirty="0"/>
              <a:t>jefferson-csm.symplicity.com</a:t>
            </a:r>
          </a:p>
          <a:p>
            <a:pPr algn="r"/>
            <a:r>
              <a:rPr lang="en-US" sz="1000" u="sng" dirty="0" smtClean="0">
                <a:hlinkClick r:id="rId4"/>
              </a:rPr>
              <a:t>career.development@jefferson.edu</a:t>
            </a:r>
            <a:endParaRPr lang="en-US" sz="1000" dirty="0"/>
          </a:p>
        </p:txBody>
      </p:sp>
      <p:pic>
        <p:nvPicPr>
          <p:cNvPr id="8" name="Picture 7" descr="Home of Sydney logo blue.ep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0"/>
            <a:ext cx="1282700" cy="46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06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Thomas Jefferson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Miciek</dc:creator>
  <cp:lastModifiedBy>Chris Miciek</cp:lastModifiedBy>
  <cp:revision>2</cp:revision>
  <dcterms:created xsi:type="dcterms:W3CDTF">2016-10-07T20:28:09Z</dcterms:created>
  <dcterms:modified xsi:type="dcterms:W3CDTF">2016-10-13T12:08:40Z</dcterms:modified>
</cp:coreProperties>
</file>