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0743E-A7E6-4CC9-BF0C-91DE48C3D80B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D6199-A910-4717-B6A4-E8E18CD9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8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2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6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5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8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8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3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0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8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1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F0AF-5665-404F-8925-B082F210E3F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2A8C9-6972-4C0D-B398-AD2159C44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2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BSN – Career Checklist</a:t>
            </a:r>
            <a:endParaRPr lang="en-US" sz="36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Register for Symplicity (https://jefferson-csm.symplicity.com)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Student Organizations Fair to identify student organizations to join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Join SNAP (Student Nurses Association of Pennsylvania) and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 your resume – use Jefferson.edu/resumes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network with employers and learn about externship and residency opportunities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Network with </a:t>
            </a:r>
            <a:r>
              <a:rPr lang="en-US" sz="1100" dirty="0" smtClean="0"/>
              <a:t>clinical supervisors </a:t>
            </a:r>
            <a:r>
              <a:rPr lang="en-US" sz="1100" dirty="0"/>
              <a:t>and staff </a:t>
            </a:r>
            <a:r>
              <a:rPr lang="en-US" sz="1100" dirty="0" smtClean="0"/>
              <a:t>during your immersion experiences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Begin building portfolio in </a:t>
            </a:r>
            <a:r>
              <a:rPr lang="en-US" sz="1100" dirty="0" err="1" smtClean="0"/>
              <a:t>Portfolium</a:t>
            </a:r>
            <a:endParaRPr lang="en-US" sz="1100" dirty="0" smtClean="0"/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Apply for spring/summer externship opportunities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Prepare for interviews, both 1-on-1 and group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Complete a mock interview to prepare for externship interviews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or watch career center workshops/webinars on interviewing and negotiating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resume with clinical information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network and reconnect with </a:t>
            </a:r>
            <a:r>
              <a:rPr lang="en-US" sz="1100" dirty="0" smtClean="0"/>
              <a:t>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Add to your portfolio in </a:t>
            </a:r>
            <a:r>
              <a:rPr lang="en-US" sz="1100" dirty="0" err="1" smtClean="0"/>
              <a:t>Portfolium</a:t>
            </a:r>
            <a:endParaRPr lang="en-US" sz="11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Network with supervisors and staff at your immersion experiences – seek out opportunities to set yourself apart  in specialties of interest to you</a:t>
            </a:r>
            <a:endParaRPr lang="en-US" sz="1100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learn about hiring processes and expectation at employers of choice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Create/update </a:t>
            </a:r>
            <a:r>
              <a:rPr lang="en-US" sz="1100" dirty="0"/>
              <a:t>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Schedule informational interviews to learn about industries, settings, and organizations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Complete a mock interview to prepare for interviews</a:t>
            </a:r>
            <a:endParaRPr lang="en-US" sz="11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 </a:t>
            </a:r>
            <a:r>
              <a:rPr lang="en-US" sz="1100" dirty="0"/>
              <a:t>Add to your portfolio in </a:t>
            </a:r>
            <a:r>
              <a:rPr lang="en-US" sz="1100" dirty="0" err="1"/>
              <a:t>Portfolium</a:t>
            </a:r>
            <a:endParaRPr lang="en-US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Network with supervisors and staff at your immersion experiences – seek out opportunities to set yourself apart  in specialties of interest to you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Apply to Sigma Theta Tau and/or Alpha Eta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Tailor </a:t>
            </a:r>
            <a:r>
              <a:rPr lang="en-US" sz="1100" dirty="0"/>
              <a:t>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Request references from faculty and </a:t>
            </a:r>
            <a:r>
              <a:rPr lang="en-US" sz="1100" dirty="0" smtClean="0"/>
              <a:t>immersion educators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launch your job search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or watch career center workshops/webinars on interviewing and negotiating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Request references from faculty and clinical supervisors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Apply for positions/residency opportunities (starting 3 months before you can begin work) – utilize Symplicity!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Attend meetings offered by Nursing to discuss NCLEX process and application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 smtClean="0"/>
              <a:t>Prepare for </a:t>
            </a:r>
            <a:r>
              <a:rPr lang="en-US" sz="1100" dirty="0"/>
              <a:t>NCLEX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9" name="Picture 8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9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</cp:revision>
  <dcterms:created xsi:type="dcterms:W3CDTF">2016-10-07T19:42:36Z</dcterms:created>
  <dcterms:modified xsi:type="dcterms:W3CDTF">2016-10-07T19:43:00Z</dcterms:modified>
</cp:coreProperties>
</file>