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53E9A-A1A6-48F2-B0AF-8BFC67A64760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B2708-2333-4E4F-844B-B5F61F4C6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6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0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4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4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8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9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0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0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7E91-E96F-4F7A-8DF6-6D6A7CF03E1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830F8-BA1F-4103-95C1-E3C9AE3C1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2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FACT1 – Career Checklist</a:t>
            </a:r>
            <a:endParaRPr lang="en-US" sz="36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69900" y="926842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Pre-Fall </a:t>
            </a:r>
            <a:r>
              <a:rPr lang="en-US" sz="1000" b="1" dirty="0" smtClean="0"/>
              <a:t>Quarter(Q1</a:t>
            </a:r>
            <a:r>
              <a:rPr lang="en-US" sz="1000" b="1" dirty="0"/>
              <a:t>)</a:t>
            </a:r>
            <a:endParaRPr lang="en-US" sz="1000" dirty="0"/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Register for Symplicity (https://jefferson-csm.symplicity.com)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Join professional associations to expand your network 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Seek class opportunities for student leadership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Begin building portfolio in </a:t>
            </a:r>
            <a:r>
              <a:rPr lang="en-US" sz="1000" dirty="0" err="1"/>
              <a:t>Portfolium</a:t>
            </a:r>
            <a:endParaRPr lang="en-US" sz="1000" dirty="0"/>
          </a:p>
          <a:p>
            <a:r>
              <a:rPr lang="en-US" sz="1000" b="1" dirty="0" smtClean="0"/>
              <a:t>Fall </a:t>
            </a:r>
            <a:r>
              <a:rPr lang="en-US" sz="1000" b="1" dirty="0"/>
              <a:t>Quarter </a:t>
            </a:r>
            <a:r>
              <a:rPr lang="en-US" sz="1000" b="1" dirty="0" smtClean="0"/>
              <a:t>(</a:t>
            </a:r>
            <a:r>
              <a:rPr lang="en-US" sz="1000" b="1" dirty="0"/>
              <a:t>Q2)</a:t>
            </a:r>
            <a:endParaRPr lang="en-US" sz="1000" dirty="0"/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Attend Student Organizations Fair to identify student organizations to join 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Join SNAP (Student Nurses Association of Pennsylvania) and Leadership Live to build your leadership skills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Network with </a:t>
            </a:r>
            <a:r>
              <a:rPr lang="en-US" sz="1000" dirty="0" smtClean="0"/>
              <a:t>clinical supervisors </a:t>
            </a:r>
            <a:r>
              <a:rPr lang="en-US" sz="1000" dirty="0"/>
              <a:t>and staff </a:t>
            </a:r>
            <a:r>
              <a:rPr lang="en-US" sz="1000" dirty="0" smtClean="0"/>
              <a:t>during your immersion experiences – seek out opportunities to set yourself apart in specialties of interest Create/update </a:t>
            </a:r>
            <a:r>
              <a:rPr lang="en-US" sz="1000" dirty="0"/>
              <a:t>your resume – use Jefferson.edu/resumes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Create/update your LinkedIn profile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Attend career center workshops/webinars on Resume Writing and How to Work a Career Fair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Attend the Fall Career Fair to network with employers and learn about externship and residency opportunities plus employer hiring processes and expectations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Research residency </a:t>
            </a:r>
            <a:r>
              <a:rPr lang="en-US" sz="1000" dirty="0" smtClean="0"/>
              <a:t>opportunities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 smtClean="0"/>
              <a:t>Add to your portfolio in </a:t>
            </a:r>
            <a:r>
              <a:rPr lang="en-US" sz="1000" dirty="0" err="1" smtClean="0"/>
              <a:t>Portfolium</a:t>
            </a:r>
            <a:endParaRPr lang="en-US" sz="1000" dirty="0"/>
          </a:p>
          <a:p>
            <a:r>
              <a:rPr lang="en-US" sz="1000" dirty="0"/>
              <a:t> </a:t>
            </a:r>
            <a:r>
              <a:rPr lang="en-US" sz="1000" b="1" dirty="0" smtClean="0"/>
              <a:t>Winter Quarter (</a:t>
            </a:r>
            <a:r>
              <a:rPr lang="en-US" sz="1000" b="1" dirty="0"/>
              <a:t>Q3)</a:t>
            </a:r>
            <a:endParaRPr lang="en-US" sz="1000" dirty="0"/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Join Sigma Theta Tau and/or Alpha Eta if invited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Schedule informational interviews to learn about industries, settings, and organizations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Network with supervisors and staff on your </a:t>
            </a:r>
            <a:r>
              <a:rPr lang="en-US" sz="1000" dirty="0" err="1"/>
              <a:t>clinicals</a:t>
            </a:r>
            <a:r>
              <a:rPr lang="en-US" sz="1000" dirty="0"/>
              <a:t> – seek out opportunities to set yourself apart in specialties of interest to you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 smtClean="0"/>
              <a:t>Attend </a:t>
            </a:r>
            <a:r>
              <a:rPr lang="en-US" sz="1000" dirty="0"/>
              <a:t>the Spring Career Fair to start your job search 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Tailor your resume and cover letter to individual organizations and settings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Request references from faculty and clinical supervisors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Apply for positions/residency opportunities (starting 3 months before you can begin work) – utilize </a:t>
            </a:r>
            <a:r>
              <a:rPr lang="en-US" sz="1000" dirty="0" smtClean="0"/>
              <a:t>Symplicity!</a:t>
            </a:r>
          </a:p>
          <a:p>
            <a:pPr marL="17145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Add to your portfolio in </a:t>
            </a:r>
            <a:r>
              <a:rPr lang="en-US" sz="1000" dirty="0" err="1"/>
              <a:t>Portfolium</a:t>
            </a:r>
            <a:endParaRPr lang="en-US" sz="1000" dirty="0"/>
          </a:p>
          <a:p>
            <a:r>
              <a:rPr lang="en-US" sz="1000" dirty="0"/>
              <a:t> </a:t>
            </a:r>
            <a:r>
              <a:rPr lang="en-US" sz="1000" b="1" dirty="0" smtClean="0"/>
              <a:t>Spring Quarter (</a:t>
            </a:r>
            <a:r>
              <a:rPr lang="en-US" sz="1000" b="1" dirty="0"/>
              <a:t>Q4)</a:t>
            </a:r>
            <a:endParaRPr lang="en-US" sz="1000" dirty="0"/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Prepare for NCLEX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Attend or watch career center workshops/webinars on interviewing and negotiating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/>
              <a:t>Complete a mock interview to prepare for </a:t>
            </a:r>
            <a:r>
              <a:rPr lang="en-US" sz="1000" dirty="0" smtClean="0"/>
              <a:t>interviews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 smtClean="0"/>
              <a:t>Attend </a:t>
            </a:r>
            <a:r>
              <a:rPr lang="en-US" sz="1000" dirty="0"/>
              <a:t>meetings offered by Nursing to discuss NCLEX process and </a:t>
            </a:r>
            <a:r>
              <a:rPr lang="en-US" sz="1000" dirty="0" smtClean="0"/>
              <a:t>application</a:t>
            </a:r>
          </a:p>
          <a:p>
            <a:pPr marL="171450" lvl="0" indent="-17145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1000" dirty="0" smtClean="0"/>
              <a:t>Request </a:t>
            </a:r>
            <a:r>
              <a:rPr lang="en-US" sz="1000" dirty="0" smtClean="0"/>
              <a:t>references from faculty and immersion educators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8" name="Picture 7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1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</cp:revision>
  <dcterms:created xsi:type="dcterms:W3CDTF">2016-10-07T19:42:05Z</dcterms:created>
  <dcterms:modified xsi:type="dcterms:W3CDTF">2016-10-07T19:42:32Z</dcterms:modified>
</cp:coreProperties>
</file>