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889" r:id="rId1"/>
  </p:sldMasterIdLst>
  <p:notesMasterIdLst>
    <p:notesMasterId r:id="rId15"/>
  </p:notesMasterIdLst>
  <p:handoutMasterIdLst>
    <p:handoutMasterId r:id="rId16"/>
  </p:handoutMasterIdLst>
  <p:sldIdLst>
    <p:sldId id="263" r:id="rId2"/>
    <p:sldId id="270" r:id="rId3"/>
    <p:sldId id="278" r:id="rId4"/>
    <p:sldId id="274" r:id="rId5"/>
    <p:sldId id="275" r:id="rId6"/>
    <p:sldId id="276" r:id="rId7"/>
    <p:sldId id="279" r:id="rId8"/>
    <p:sldId id="280" r:id="rId9"/>
    <p:sldId id="281" r:id="rId10"/>
    <p:sldId id="277" r:id="rId11"/>
    <p:sldId id="282" r:id="rId12"/>
    <p:sldId id="273" r:id="rId13"/>
    <p:sldId id="271" r:id="rId14"/>
  </p:sldIdLst>
  <p:sldSz cx="9144000" cy="5143500" type="screen16x9"/>
  <p:notesSz cx="6858000" cy="9144000"/>
  <p:defaultTextStyle>
    <a:defPPr>
      <a:defRPr lang="en-US"/>
    </a:defPPr>
    <a:lvl1pPr algn="l" defTabSz="457200" rtl="0" fontAlgn="base">
      <a:spcBef>
        <a:spcPct val="0"/>
      </a:spcBef>
      <a:spcAft>
        <a:spcPct val="0"/>
      </a:spcAft>
      <a:defRPr kern="1200">
        <a:solidFill>
          <a:schemeClr val="tx1"/>
        </a:solidFill>
        <a:latin typeface="Trebuchet MS" charset="0"/>
        <a:ea typeface="ＭＳ Ｐゴシック" charset="0"/>
        <a:cs typeface="ＭＳ Ｐゴシック" charset="0"/>
      </a:defRPr>
    </a:lvl1pPr>
    <a:lvl2pPr marL="457200" algn="l" defTabSz="457200" rtl="0" fontAlgn="base">
      <a:spcBef>
        <a:spcPct val="0"/>
      </a:spcBef>
      <a:spcAft>
        <a:spcPct val="0"/>
      </a:spcAft>
      <a:defRPr kern="1200">
        <a:solidFill>
          <a:schemeClr val="tx1"/>
        </a:solidFill>
        <a:latin typeface="Trebuchet MS" charset="0"/>
        <a:ea typeface="ＭＳ Ｐゴシック" charset="0"/>
        <a:cs typeface="ＭＳ Ｐゴシック" charset="0"/>
      </a:defRPr>
    </a:lvl2pPr>
    <a:lvl3pPr marL="914400" algn="l" defTabSz="457200" rtl="0" fontAlgn="base">
      <a:spcBef>
        <a:spcPct val="0"/>
      </a:spcBef>
      <a:spcAft>
        <a:spcPct val="0"/>
      </a:spcAft>
      <a:defRPr kern="1200">
        <a:solidFill>
          <a:schemeClr val="tx1"/>
        </a:solidFill>
        <a:latin typeface="Trebuchet MS" charset="0"/>
        <a:ea typeface="ＭＳ Ｐゴシック" charset="0"/>
        <a:cs typeface="ＭＳ Ｐゴシック" charset="0"/>
      </a:defRPr>
    </a:lvl3pPr>
    <a:lvl4pPr marL="1371600" algn="l" defTabSz="457200" rtl="0" fontAlgn="base">
      <a:spcBef>
        <a:spcPct val="0"/>
      </a:spcBef>
      <a:spcAft>
        <a:spcPct val="0"/>
      </a:spcAft>
      <a:defRPr kern="1200">
        <a:solidFill>
          <a:schemeClr val="tx1"/>
        </a:solidFill>
        <a:latin typeface="Trebuchet MS" charset="0"/>
        <a:ea typeface="ＭＳ Ｐゴシック" charset="0"/>
        <a:cs typeface="ＭＳ Ｐゴシック" charset="0"/>
      </a:defRPr>
    </a:lvl4pPr>
    <a:lvl5pPr marL="1828800" algn="l" defTabSz="457200" rtl="0" fontAlgn="base">
      <a:spcBef>
        <a:spcPct val="0"/>
      </a:spcBef>
      <a:spcAft>
        <a:spcPct val="0"/>
      </a:spcAft>
      <a:defRPr kern="1200">
        <a:solidFill>
          <a:schemeClr val="tx1"/>
        </a:solidFill>
        <a:latin typeface="Trebuchet MS" charset="0"/>
        <a:ea typeface="ＭＳ Ｐゴシック" charset="0"/>
        <a:cs typeface="ＭＳ Ｐゴシック" charset="0"/>
      </a:defRPr>
    </a:lvl5pPr>
    <a:lvl6pPr marL="2286000" algn="l" defTabSz="457200" rtl="0" eaLnBrk="1" latinLnBrk="0" hangingPunct="1">
      <a:defRPr kern="1200">
        <a:solidFill>
          <a:schemeClr val="tx1"/>
        </a:solidFill>
        <a:latin typeface="Trebuchet MS" charset="0"/>
        <a:ea typeface="ＭＳ Ｐゴシック" charset="0"/>
        <a:cs typeface="ＭＳ Ｐゴシック" charset="0"/>
      </a:defRPr>
    </a:lvl6pPr>
    <a:lvl7pPr marL="2743200" algn="l" defTabSz="457200" rtl="0" eaLnBrk="1" latinLnBrk="0" hangingPunct="1">
      <a:defRPr kern="1200">
        <a:solidFill>
          <a:schemeClr val="tx1"/>
        </a:solidFill>
        <a:latin typeface="Trebuchet MS" charset="0"/>
        <a:ea typeface="ＭＳ Ｐゴシック" charset="0"/>
        <a:cs typeface="ＭＳ Ｐゴシック" charset="0"/>
      </a:defRPr>
    </a:lvl7pPr>
    <a:lvl8pPr marL="3200400" algn="l" defTabSz="457200" rtl="0" eaLnBrk="1" latinLnBrk="0" hangingPunct="1">
      <a:defRPr kern="1200">
        <a:solidFill>
          <a:schemeClr val="tx1"/>
        </a:solidFill>
        <a:latin typeface="Trebuchet MS" charset="0"/>
        <a:ea typeface="ＭＳ Ｐゴシック" charset="0"/>
        <a:cs typeface="ＭＳ Ｐゴシック" charset="0"/>
      </a:defRPr>
    </a:lvl8pPr>
    <a:lvl9pPr marL="3657600" algn="l" defTabSz="457200" rtl="0" eaLnBrk="1" latinLnBrk="0" hangingPunct="1">
      <a:defRPr kern="1200">
        <a:solidFill>
          <a:schemeClr val="tx1"/>
        </a:solidFill>
        <a:latin typeface="Trebuchet MS"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orient="horz" pos="16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11E40"/>
    <a:srgbClr val="377189"/>
    <a:srgbClr val="152456"/>
    <a:srgbClr val="4678BC"/>
    <a:srgbClr val="AF1F8E"/>
    <a:srgbClr val="58B7DD"/>
    <a:srgbClr val="CCD2EB"/>
    <a:srgbClr val="FFDD7F"/>
    <a:srgbClr val="C8E9EF"/>
    <a:srgbClr val="FCAF17"/>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09"/>
    <p:restoredTop sz="94694"/>
  </p:normalViewPr>
  <p:slideViewPr>
    <p:cSldViewPr snapToGrid="0" snapToObjects="1">
      <p:cViewPr varScale="1">
        <p:scale>
          <a:sx n="107" d="100"/>
          <a:sy n="107" d="100"/>
        </p:scale>
        <p:origin x="108" y="588"/>
      </p:cViewPr>
      <p:guideLst>
        <p:guide orient="horz" pos="2160"/>
        <p:guide pos="2880"/>
        <p:guide orient="horz" pos="162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ea typeface="+mn-ea"/>
                <a:cs typeface="+mn-cs"/>
              </a:defRPr>
            </a:lvl1pPr>
          </a:lstStyle>
          <a:p>
            <a:pPr>
              <a:defRPr/>
            </a:pPr>
            <a:fld id="{F4A2DB6B-4107-C442-93EA-D3B7DC26088D}" type="datetimeFigureOut">
              <a:rPr lang="en-US"/>
              <a:pPr>
                <a:defRPr/>
              </a:pPr>
              <a:t>8/31/2020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ea typeface="+mn-ea"/>
                <a:cs typeface="+mn-cs"/>
              </a:defRPr>
            </a:lvl1pPr>
          </a:lstStyle>
          <a:p>
            <a:pPr>
              <a:defRPr/>
            </a:pPr>
            <a:fld id="{C2A39758-D81F-DD4F-B41A-3BDF9CA74FBB}" type="slidenum">
              <a:rPr lang="en-US"/>
              <a:pPr>
                <a:defRPr/>
              </a:pPr>
              <a:t>‹#›</a:t>
            </a:fld>
            <a:endParaRPr lang="en-US"/>
          </a:p>
        </p:txBody>
      </p:sp>
    </p:spTree>
    <p:extLst>
      <p:ext uri="{BB962C8B-B14F-4D97-AF65-F5344CB8AC3E}">
        <p14:creationId xmlns:p14="http://schemas.microsoft.com/office/powerpoint/2010/main" val="238985412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ea typeface="+mn-ea"/>
                <a:cs typeface="+mn-cs"/>
              </a:defRPr>
            </a:lvl1pPr>
          </a:lstStyle>
          <a:p>
            <a:pPr>
              <a:defRPr/>
            </a:pPr>
            <a:fld id="{DF809B4C-8405-AF40-AC98-5813D05650E0}" type="datetimeFigureOut">
              <a:rPr lang="en-US"/>
              <a:pPr>
                <a:defRPr/>
              </a:pPr>
              <a:t>8/31/2020</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ea typeface="+mn-ea"/>
                <a:cs typeface="+mn-cs"/>
              </a:defRPr>
            </a:lvl1pPr>
          </a:lstStyle>
          <a:p>
            <a:pPr>
              <a:defRPr/>
            </a:pPr>
            <a:fld id="{DF02E666-C731-BC47-9584-F0828BE0C40E}" type="slidenum">
              <a:rPr lang="en-US"/>
              <a:pPr>
                <a:defRPr/>
              </a:pPr>
              <a:t>‹#›</a:t>
            </a:fld>
            <a:endParaRPr lang="en-US"/>
          </a:p>
        </p:txBody>
      </p:sp>
    </p:spTree>
    <p:extLst>
      <p:ext uri="{BB962C8B-B14F-4D97-AF65-F5344CB8AC3E}">
        <p14:creationId xmlns:p14="http://schemas.microsoft.com/office/powerpoint/2010/main" val="1321551813"/>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1_Title Slide">
    <p:spTree>
      <p:nvGrpSpPr>
        <p:cNvPr id="1" name=""/>
        <p:cNvGrpSpPr/>
        <p:nvPr/>
      </p:nvGrpSpPr>
      <p:grpSpPr>
        <a:xfrm>
          <a:off x="0" y="0"/>
          <a:ext cx="0" cy="0"/>
          <a:chOff x="0" y="0"/>
          <a:chExt cx="0" cy="0"/>
        </a:xfrm>
      </p:grpSpPr>
      <p:pic>
        <p:nvPicPr>
          <p:cNvPr id="12" name="Picture 11" descr="A screenshot of a cell phone&#10;&#10;Description automatically generated">
            <a:extLst>
              <a:ext uri="{FF2B5EF4-FFF2-40B4-BE49-F238E27FC236}">
                <a16:creationId xmlns="" xmlns:a16="http://schemas.microsoft.com/office/drawing/2014/main" id="{E312222A-B9E6-0C43-BD99-F54658F943EC}"/>
              </a:ext>
            </a:extLst>
          </p:cNvPr>
          <p:cNvPicPr>
            <a:picLocks noChangeAspect="1"/>
          </p:cNvPicPr>
          <p:nvPr userDrawn="1"/>
        </p:nvPicPr>
        <p:blipFill>
          <a:blip r:embed="rId2"/>
          <a:stretch>
            <a:fillRect/>
          </a:stretch>
        </p:blipFill>
        <p:spPr>
          <a:xfrm>
            <a:off x="0" y="0"/>
            <a:ext cx="9144000" cy="5143500"/>
          </a:xfrm>
          <a:prstGeom prst="rect">
            <a:avLst/>
          </a:prstGeom>
        </p:spPr>
      </p:pic>
      <p:sp>
        <p:nvSpPr>
          <p:cNvPr id="10" name="Title 1">
            <a:extLst>
              <a:ext uri="{FF2B5EF4-FFF2-40B4-BE49-F238E27FC236}">
                <a16:creationId xmlns="" xmlns:a16="http://schemas.microsoft.com/office/drawing/2014/main" id="{D83DB5A3-A53B-F944-AB4B-13BC5A9260C9}"/>
              </a:ext>
            </a:extLst>
          </p:cNvPr>
          <p:cNvSpPr>
            <a:spLocks noGrp="1"/>
          </p:cNvSpPr>
          <p:nvPr>
            <p:ph type="ctrTitle" hasCustomPrompt="1"/>
          </p:nvPr>
        </p:nvSpPr>
        <p:spPr>
          <a:xfrm>
            <a:off x="1654340" y="802251"/>
            <a:ext cx="5444983" cy="2085975"/>
          </a:xfrm>
          <a:prstGeom prst="rect">
            <a:avLst/>
          </a:prstGeom>
        </p:spPr>
        <p:txBody>
          <a:bodyPr anchor="b">
            <a:normAutofit/>
          </a:bodyPr>
          <a:lstStyle>
            <a:lvl1pPr algn="l">
              <a:defRPr sz="4500" spc="-75" baseline="0">
                <a:solidFill>
                  <a:srgbClr val="ECE819"/>
                </a:solidFill>
                <a:latin typeface="Trebuchet MS" panose="020B0703020202090204" pitchFamily="34" charset="0"/>
              </a:defRPr>
            </a:lvl1pPr>
          </a:lstStyle>
          <a:p>
            <a:r>
              <a:rPr lang="en-US" dirty="0"/>
              <a:t>CLICK TO EDIT MASTER TITLE</a:t>
            </a:r>
            <a:br>
              <a:rPr lang="en-US" dirty="0"/>
            </a:br>
            <a:r>
              <a:rPr lang="en-US" dirty="0"/>
              <a:t>STYLE</a:t>
            </a:r>
          </a:p>
        </p:txBody>
      </p:sp>
      <p:sp>
        <p:nvSpPr>
          <p:cNvPr id="11" name="Subtitle 2">
            <a:extLst>
              <a:ext uri="{FF2B5EF4-FFF2-40B4-BE49-F238E27FC236}">
                <a16:creationId xmlns="" xmlns:a16="http://schemas.microsoft.com/office/drawing/2014/main" id="{C999FB9A-6EC4-024F-B581-81FBDB2F5CB8}"/>
              </a:ext>
            </a:extLst>
          </p:cNvPr>
          <p:cNvSpPr>
            <a:spLocks noGrp="1"/>
          </p:cNvSpPr>
          <p:nvPr>
            <p:ph type="subTitle" idx="1"/>
          </p:nvPr>
        </p:nvSpPr>
        <p:spPr>
          <a:xfrm>
            <a:off x="1654339" y="3143250"/>
            <a:ext cx="2720342" cy="732069"/>
          </a:xfrm>
          <a:prstGeom prst="rect">
            <a:avLst/>
          </a:prstGeom>
        </p:spPr>
        <p:txBody>
          <a:bodyPr wrap="square" numCol="1" spcCol="548640" anchor="t">
            <a:noAutofit/>
          </a:bodyPr>
          <a:lstStyle>
            <a:lvl1pPr marL="0" marR="0" indent="0" algn="l" defTabSz="685817" rtl="0" eaLnBrk="1" fontAlgn="auto" latinLnBrk="0" hangingPunct="1">
              <a:lnSpc>
                <a:spcPct val="90000"/>
              </a:lnSpc>
              <a:spcBef>
                <a:spcPts val="900"/>
              </a:spcBef>
              <a:spcAft>
                <a:spcPts val="0"/>
              </a:spcAft>
              <a:buClr>
                <a:schemeClr val="accent1"/>
              </a:buClr>
              <a:buSzTx/>
              <a:buFont typeface="Wingdings 2" pitchFamily="18" charset="2"/>
              <a:buNone/>
              <a:tabLst/>
              <a:defRPr sz="1950" b="0" cap="none" spc="0" baseline="0">
                <a:solidFill>
                  <a:schemeClr val="bg1"/>
                </a:solidFill>
                <a:latin typeface="Trebuchet MS" panose="020B0703020202090204" pitchFamily="34" charset="0"/>
              </a:defRPr>
            </a:lvl1pPr>
            <a:lvl2pPr marL="342909" indent="0" algn="ctr">
              <a:buNone/>
              <a:defRPr sz="1650"/>
            </a:lvl2pPr>
            <a:lvl3pPr marL="685817" indent="0" algn="ctr">
              <a:buNone/>
              <a:defRPr sz="1650"/>
            </a:lvl3pPr>
            <a:lvl4pPr marL="1028726" indent="0" algn="ctr">
              <a:buNone/>
              <a:defRPr sz="1500"/>
            </a:lvl4pPr>
            <a:lvl5pPr marL="1371634" indent="0" algn="ctr">
              <a:buNone/>
              <a:defRPr sz="1500"/>
            </a:lvl5pPr>
            <a:lvl6pPr marL="1714544" indent="0" algn="ctr">
              <a:buNone/>
              <a:defRPr sz="1500"/>
            </a:lvl6pPr>
            <a:lvl7pPr marL="2057451" indent="0" algn="ctr">
              <a:buNone/>
              <a:defRPr sz="1500"/>
            </a:lvl7pPr>
            <a:lvl8pPr marL="2400360" indent="0" algn="ctr">
              <a:buNone/>
              <a:defRPr sz="1500"/>
            </a:lvl8pPr>
            <a:lvl9pPr marL="2743269" indent="0" algn="ctr">
              <a:buNone/>
              <a:defRPr sz="1500"/>
            </a:lvl9pPr>
          </a:lstStyle>
          <a:p>
            <a:pPr marL="0" marR="0" lvl="0" indent="0" algn="l" defTabSz="685817" rtl="0" eaLnBrk="1" fontAlgn="auto" latinLnBrk="0" hangingPunct="1">
              <a:lnSpc>
                <a:spcPct val="90000"/>
              </a:lnSpc>
              <a:spcBef>
                <a:spcPts val="900"/>
              </a:spcBef>
              <a:spcAft>
                <a:spcPts val="0"/>
              </a:spcAft>
              <a:buClr>
                <a:schemeClr val="accent1"/>
              </a:buClr>
              <a:buSzTx/>
              <a:buFont typeface="Wingdings 2" pitchFamily="18" charset="2"/>
              <a:buNone/>
              <a:tabLst/>
              <a:defRPr/>
            </a:pPr>
            <a:r>
              <a:rPr lang="en-US" dirty="0"/>
              <a:t>Click to edit Master subtitle style</a:t>
            </a:r>
          </a:p>
        </p:txBody>
      </p:sp>
    </p:spTree>
    <p:extLst>
      <p:ext uri="{BB962C8B-B14F-4D97-AF65-F5344CB8AC3E}">
        <p14:creationId xmlns:p14="http://schemas.microsoft.com/office/powerpoint/2010/main" val="5198538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49758"/>
            <a:ext cx="8229600" cy="877824"/>
          </a:xfrm>
          <a:prstGeom prst="rect">
            <a:avLst/>
          </a:prstGeom>
        </p:spPr>
        <p:txBody>
          <a:bodyPr/>
          <a:lstStyle>
            <a:lvl1pPr>
              <a:defRPr>
                <a:solidFill>
                  <a:srgbClr val="FCAF17"/>
                </a:solidFill>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Slide Number Placeholder 3"/>
          <p:cNvSpPr>
            <a:spLocks noGrp="1"/>
          </p:cNvSpPr>
          <p:nvPr>
            <p:ph type="sldNum" sz="quarter" idx="10"/>
          </p:nvPr>
        </p:nvSpPr>
        <p:spPr/>
        <p:txBody>
          <a:bodyPr/>
          <a:lstStyle/>
          <a:p>
            <a:fld id="{2E5DF327-E424-B74E-B684-C5CD8716DA49}" type="slidenum">
              <a:rPr lang="en-US" smtClean="0"/>
              <a:pPr/>
              <a:t>‹#›</a:t>
            </a:fld>
            <a:endParaRPr lang="en-US" dirty="0"/>
          </a:p>
        </p:txBody>
      </p:sp>
    </p:spTree>
    <p:extLst>
      <p:ext uri="{BB962C8B-B14F-4D97-AF65-F5344CB8AC3E}">
        <p14:creationId xmlns:p14="http://schemas.microsoft.com/office/powerpoint/2010/main" val="42067603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Title 7"/>
          <p:cNvSpPr>
            <a:spLocks noGrp="1"/>
          </p:cNvSpPr>
          <p:nvPr>
            <p:ph type="title"/>
          </p:nvPr>
        </p:nvSpPr>
        <p:spPr>
          <a:xfrm>
            <a:off x="0" y="1566310"/>
            <a:ext cx="9144000" cy="1828800"/>
          </a:xfrm>
          <a:prstGeom prst="rect">
            <a:avLst/>
          </a:prstGeom>
          <a:solidFill>
            <a:srgbClr val="58B7DD">
              <a:alpha val="24000"/>
            </a:srgbClr>
          </a:solidFill>
          <a:ln>
            <a:noFill/>
          </a:ln>
        </p:spPr>
        <p:txBody>
          <a:bodyPr anchor="ctr"/>
          <a:lstStyle>
            <a:lvl1pPr marL="457200">
              <a:defRPr sz="3600">
                <a:solidFill>
                  <a:srgbClr val="58B7DD"/>
                </a:solidFill>
              </a:defRPr>
            </a:lvl1pPr>
          </a:lstStyle>
          <a:p>
            <a:r>
              <a:rPr lang="en-US" dirty="0"/>
              <a:t>Click to edit Master title style</a:t>
            </a:r>
          </a:p>
        </p:txBody>
      </p:sp>
    </p:spTree>
    <p:extLst>
      <p:ext uri="{BB962C8B-B14F-4D97-AF65-F5344CB8AC3E}">
        <p14:creationId xmlns:p14="http://schemas.microsoft.com/office/powerpoint/2010/main" val="137296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49758"/>
            <a:ext cx="8229600" cy="877824"/>
          </a:xfrm>
          <a:prstGeom prst="rect">
            <a:avLst/>
          </a:prstGeom>
        </p:spPr>
        <p:txBody>
          <a:bodyPr/>
          <a:lstStyle>
            <a:lvl1pPr>
              <a:defRPr>
                <a:solidFill>
                  <a:srgbClr val="FCAF17"/>
                </a:solidFill>
              </a:defRPr>
            </a:lvl1pPr>
          </a:lstStyle>
          <a:p>
            <a:r>
              <a:rPr lang="en-US" dirty="0"/>
              <a:t>Click to edit Master title style</a:t>
            </a:r>
          </a:p>
        </p:txBody>
      </p:sp>
      <p:sp>
        <p:nvSpPr>
          <p:cNvPr id="3" name="Content Placeholder 2"/>
          <p:cNvSpPr>
            <a:spLocks noGrp="1"/>
          </p:cNvSpPr>
          <p:nvPr>
            <p:ph sz="half" idx="1"/>
          </p:nvPr>
        </p:nvSpPr>
        <p:spPr>
          <a:xfrm>
            <a:off x="457199" y="1309878"/>
            <a:ext cx="4023360" cy="3291840"/>
          </a:xfrm>
        </p:spPr>
        <p:txBody>
          <a:bodyPr>
            <a:normAutofit/>
          </a:bodyPr>
          <a:lstStyle>
            <a:lvl1pPr>
              <a:defRPr sz="1800" baseline="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63440" y="1309878"/>
            <a:ext cx="4023360" cy="3291840"/>
          </a:xfrm>
        </p:spPr>
        <p:txBody>
          <a:bodyPr>
            <a:normAutofit/>
          </a:bodyPr>
          <a:lstStyle>
            <a:lvl1pPr>
              <a:defRPr sz="18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Slide Number Placeholder 4"/>
          <p:cNvSpPr>
            <a:spLocks noGrp="1"/>
          </p:cNvSpPr>
          <p:nvPr>
            <p:ph type="sldNum" sz="quarter" idx="10"/>
          </p:nvPr>
        </p:nvSpPr>
        <p:spPr/>
        <p:txBody>
          <a:bodyPr/>
          <a:lstStyle/>
          <a:p>
            <a:fld id="{2E5DF327-E424-B74E-B684-C5CD8716DA49}" type="slidenum">
              <a:rPr lang="en-US" smtClean="0"/>
              <a:pPr/>
              <a:t>‹#›</a:t>
            </a:fld>
            <a:endParaRPr lang="en-US" dirty="0"/>
          </a:p>
        </p:txBody>
      </p:sp>
    </p:spTree>
    <p:extLst>
      <p:ext uri="{BB962C8B-B14F-4D97-AF65-F5344CB8AC3E}">
        <p14:creationId xmlns:p14="http://schemas.microsoft.com/office/powerpoint/2010/main" val="1420782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5" name="Title 1"/>
          <p:cNvSpPr txBox="1">
            <a:spLocks/>
          </p:cNvSpPr>
          <p:nvPr userDrawn="1"/>
        </p:nvSpPr>
        <p:spPr>
          <a:xfrm>
            <a:off x="4648201" y="350044"/>
            <a:ext cx="4022725" cy="877491"/>
          </a:xfrm>
          <a:prstGeom prst="rect">
            <a:avLst/>
          </a:prstGeom>
        </p:spPr>
        <p:txBody>
          <a:bodyPr/>
          <a:lstStyle>
            <a:lvl1pPr algn="l" defTabSz="914400" rtl="0" eaLnBrk="1" latinLnBrk="0" hangingPunct="1">
              <a:spcBef>
                <a:spcPct val="0"/>
              </a:spcBef>
              <a:buNone/>
              <a:defRPr sz="2800" kern="1200" cap="none" spc="0" baseline="0">
                <a:ln>
                  <a:noFill/>
                </a:ln>
                <a:solidFill>
                  <a:srgbClr val="FCAF17"/>
                </a:solidFill>
                <a:effectLst/>
                <a:latin typeface="+mj-lt"/>
                <a:ea typeface="+mj-ea"/>
                <a:cs typeface="+mj-cs"/>
              </a:defRPr>
            </a:lvl1pPr>
          </a:lstStyle>
          <a:p>
            <a:pPr fontAlgn="auto">
              <a:spcAft>
                <a:spcPts val="0"/>
              </a:spcAft>
              <a:defRPr/>
            </a:pPr>
            <a:r>
              <a:rPr lang="en-US" sz="2400" dirty="0">
                <a:latin typeface="Trebuchet MS"/>
              </a:rPr>
              <a:t>Click to edit Master title style</a:t>
            </a:r>
          </a:p>
        </p:txBody>
      </p:sp>
      <p:sp>
        <p:nvSpPr>
          <p:cNvPr id="11" name="Content Placeholder 2"/>
          <p:cNvSpPr>
            <a:spLocks noGrp="1"/>
          </p:cNvSpPr>
          <p:nvPr>
            <p:ph sz="half" idx="13"/>
          </p:nvPr>
        </p:nvSpPr>
        <p:spPr>
          <a:xfrm>
            <a:off x="457199" y="1309878"/>
            <a:ext cx="4023360" cy="3291840"/>
          </a:xfrm>
        </p:spPr>
        <p:txBody>
          <a:bodyPr>
            <a:normAutofit/>
          </a:bodyPr>
          <a:lstStyle>
            <a:lvl1pPr>
              <a:defRPr sz="1800" baseline="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2"/>
          <p:cNvSpPr>
            <a:spLocks noGrp="1"/>
          </p:cNvSpPr>
          <p:nvPr>
            <p:ph sz="half" idx="14"/>
          </p:nvPr>
        </p:nvSpPr>
        <p:spPr>
          <a:xfrm>
            <a:off x="4663440" y="1309878"/>
            <a:ext cx="4023360" cy="3291840"/>
          </a:xfrm>
        </p:spPr>
        <p:txBody>
          <a:bodyPr>
            <a:normAutofit/>
          </a:bodyPr>
          <a:lstStyle>
            <a:lvl1pPr>
              <a:defRPr sz="1800" baseline="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itle 1"/>
          <p:cNvSpPr>
            <a:spLocks noGrp="1"/>
          </p:cNvSpPr>
          <p:nvPr>
            <p:ph type="title"/>
          </p:nvPr>
        </p:nvSpPr>
        <p:spPr>
          <a:xfrm>
            <a:off x="457201" y="349758"/>
            <a:ext cx="4023359" cy="877824"/>
          </a:xfrm>
          <a:prstGeom prst="rect">
            <a:avLst/>
          </a:prstGeom>
        </p:spPr>
        <p:txBody>
          <a:bodyPr anchor="t" anchorCtr="0"/>
          <a:lstStyle>
            <a:lvl1pPr>
              <a:defRPr sz="2400">
                <a:solidFill>
                  <a:srgbClr val="FCAF17"/>
                </a:solidFill>
              </a:defRPr>
            </a:lvl1pPr>
          </a:lstStyle>
          <a:p>
            <a:r>
              <a:rPr lang="en-US" dirty="0"/>
              <a:t>Click to edit Master title style</a:t>
            </a:r>
          </a:p>
        </p:txBody>
      </p:sp>
      <p:sp>
        <p:nvSpPr>
          <p:cNvPr id="2" name="Slide Number Placeholder 1"/>
          <p:cNvSpPr>
            <a:spLocks noGrp="1"/>
          </p:cNvSpPr>
          <p:nvPr>
            <p:ph type="sldNum" sz="quarter" idx="15"/>
          </p:nvPr>
        </p:nvSpPr>
        <p:spPr/>
        <p:txBody>
          <a:bodyPr/>
          <a:lstStyle/>
          <a:p>
            <a:fld id="{2E5DF327-E424-B74E-B684-C5CD8716DA49}" type="slidenum">
              <a:rPr lang="en-US" smtClean="0"/>
              <a:pPr/>
              <a:t>‹#›</a:t>
            </a:fld>
            <a:endParaRPr lang="en-US" dirty="0"/>
          </a:p>
        </p:txBody>
      </p:sp>
    </p:spTree>
    <p:extLst>
      <p:ext uri="{BB962C8B-B14F-4D97-AF65-F5344CB8AC3E}">
        <p14:creationId xmlns:p14="http://schemas.microsoft.com/office/powerpoint/2010/main" val="2103237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50044"/>
            <a:ext cx="8229600" cy="877491"/>
          </a:xfrm>
          <a:prstGeom prst="rect">
            <a:avLst/>
          </a:prstGeom>
        </p:spPr>
        <p:txBody>
          <a:bodyPr/>
          <a:lstStyle>
            <a:lvl1pPr>
              <a:defRPr>
                <a:solidFill>
                  <a:srgbClr val="FCAF17"/>
                </a:solidFill>
              </a:defRPr>
            </a:lvl1pPr>
          </a:lstStyle>
          <a:p>
            <a:r>
              <a:rPr lang="en-US" dirty="0"/>
              <a:t>Click to edit Master title style</a:t>
            </a:r>
          </a:p>
        </p:txBody>
      </p:sp>
      <p:sp>
        <p:nvSpPr>
          <p:cNvPr id="3" name="Slide Number Placeholder 2"/>
          <p:cNvSpPr>
            <a:spLocks noGrp="1"/>
          </p:cNvSpPr>
          <p:nvPr>
            <p:ph type="sldNum" sz="quarter" idx="10"/>
          </p:nvPr>
        </p:nvSpPr>
        <p:spPr/>
        <p:txBody>
          <a:bodyPr/>
          <a:lstStyle/>
          <a:p>
            <a:fld id="{2E5DF327-E424-B74E-B684-C5CD8716DA49}" type="slidenum">
              <a:rPr lang="en-US" smtClean="0"/>
              <a:pPr/>
              <a:t>‹#›</a:t>
            </a:fld>
            <a:endParaRPr lang="en-US" dirty="0"/>
          </a:p>
        </p:txBody>
      </p:sp>
    </p:spTree>
    <p:extLst>
      <p:ext uri="{BB962C8B-B14F-4D97-AF65-F5344CB8AC3E}">
        <p14:creationId xmlns:p14="http://schemas.microsoft.com/office/powerpoint/2010/main" val="9529851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3736428"/>
            <a:ext cx="8252882" cy="445970"/>
          </a:xfrm>
          <a:prstGeom prst="rect">
            <a:avLst/>
          </a:prstGeom>
        </p:spPr>
        <p:txBody>
          <a:bodyPr anchor="b"/>
          <a:lstStyle>
            <a:lvl1pPr algn="ctr">
              <a:defRPr sz="2200" b="1">
                <a:ln>
                  <a:noFill/>
                </a:ln>
                <a:solidFill>
                  <a:schemeClr val="tx2"/>
                </a:solidFill>
              </a:defRPr>
            </a:lvl1pPr>
          </a:lstStyle>
          <a:p>
            <a:r>
              <a:rPr lang="en-US" dirty="0"/>
              <a:t>Click to edit Master title style</a:t>
            </a:r>
          </a:p>
        </p:txBody>
      </p:sp>
      <p:sp>
        <p:nvSpPr>
          <p:cNvPr id="3" name="Picture Placeholder 2"/>
          <p:cNvSpPr>
            <a:spLocks noGrp="1"/>
          </p:cNvSpPr>
          <p:nvPr>
            <p:ph type="pic" idx="1"/>
          </p:nvPr>
        </p:nvSpPr>
        <p:spPr>
          <a:xfrm>
            <a:off x="457200" y="349759"/>
            <a:ext cx="8252883" cy="3386669"/>
          </a:xfrm>
        </p:spPr>
        <p:txBody>
          <a:bodyPr rtlCol="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Drag picture to placeholder or click icon to add</a:t>
            </a:r>
          </a:p>
        </p:txBody>
      </p:sp>
      <p:sp>
        <p:nvSpPr>
          <p:cNvPr id="4" name="Text Placeholder 3"/>
          <p:cNvSpPr>
            <a:spLocks noGrp="1"/>
          </p:cNvSpPr>
          <p:nvPr>
            <p:ph type="body" sz="half" idx="2"/>
          </p:nvPr>
        </p:nvSpPr>
        <p:spPr>
          <a:xfrm>
            <a:off x="457200" y="4186970"/>
            <a:ext cx="8252882" cy="459486"/>
          </a:xfrm>
        </p:spPr>
        <p:txBody>
          <a:bodyPr>
            <a:normAutofit/>
          </a:bodyPr>
          <a:lstStyle>
            <a:lvl1pPr marL="0" indent="0" algn="ctr">
              <a:buNone/>
              <a:defRPr sz="1600">
                <a:solidFill>
                  <a:srgbClr val="58B7DD"/>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Slide Number Placeholder 4"/>
          <p:cNvSpPr>
            <a:spLocks noGrp="1"/>
          </p:cNvSpPr>
          <p:nvPr>
            <p:ph type="sldNum" sz="quarter" idx="10"/>
          </p:nvPr>
        </p:nvSpPr>
        <p:spPr/>
        <p:txBody>
          <a:bodyPr/>
          <a:lstStyle/>
          <a:p>
            <a:fld id="{2E5DF327-E424-B74E-B684-C5CD8716DA49}" type="slidenum">
              <a:rPr lang="en-US" smtClean="0"/>
              <a:pPr/>
              <a:t>‹#›</a:t>
            </a:fld>
            <a:endParaRPr lang="en-US" dirty="0"/>
          </a:p>
        </p:txBody>
      </p:sp>
    </p:spTree>
    <p:extLst>
      <p:ext uri="{BB962C8B-B14F-4D97-AF65-F5344CB8AC3E}">
        <p14:creationId xmlns:p14="http://schemas.microsoft.com/office/powerpoint/2010/main" val="38804542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pic>
        <p:nvPicPr>
          <p:cNvPr id="4" name="Picture 3" descr="A picture containing monitor, drawing&#10;&#10;Description automatically generated">
            <a:extLst>
              <a:ext uri="{FF2B5EF4-FFF2-40B4-BE49-F238E27FC236}">
                <a16:creationId xmlns="" xmlns:a16="http://schemas.microsoft.com/office/drawing/2014/main" id="{C2CD3DE2-14B2-084C-86D8-EBF7F64D93C2}"/>
              </a:ext>
            </a:extLst>
          </p:cNvPr>
          <p:cNvPicPr>
            <a:picLocks noChangeAspect="1"/>
          </p:cNvPicPr>
          <p:nvPr userDrawn="1"/>
        </p:nvPicPr>
        <p:blipFill>
          <a:blip r:embed="rId2"/>
          <a:stretch>
            <a:fillRect/>
          </a:stretch>
        </p:blipFill>
        <p:spPr>
          <a:xfrm>
            <a:off x="0" y="0"/>
            <a:ext cx="9144000" cy="5143500"/>
          </a:xfrm>
          <a:prstGeom prst="rect">
            <a:avLst/>
          </a:prstGeom>
        </p:spPr>
      </p:pic>
    </p:spTree>
    <p:extLst>
      <p:ext uri="{BB962C8B-B14F-4D97-AF65-F5344CB8AC3E}">
        <p14:creationId xmlns:p14="http://schemas.microsoft.com/office/powerpoint/2010/main" val="243750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blank" preserve="1">
  <p:cSld name="1_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2E5DF327-E424-B74E-B684-C5CD8716DA49}"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7" name="Text Placeholder 2"/>
          <p:cNvSpPr>
            <a:spLocks noGrp="1"/>
          </p:cNvSpPr>
          <p:nvPr>
            <p:ph type="body" idx="1"/>
          </p:nvPr>
        </p:nvSpPr>
        <p:spPr bwMode="auto">
          <a:xfrm>
            <a:off x="457200" y="1309688"/>
            <a:ext cx="8229600" cy="31598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Placeholder 1"/>
          <p:cNvSpPr>
            <a:spLocks noGrp="1"/>
          </p:cNvSpPr>
          <p:nvPr>
            <p:ph type="title"/>
          </p:nvPr>
        </p:nvSpPr>
        <p:spPr>
          <a:xfrm>
            <a:off x="457200" y="273844"/>
            <a:ext cx="8229600" cy="994172"/>
          </a:xfrm>
          <a:prstGeom prst="rect">
            <a:avLst/>
          </a:prstGeom>
        </p:spPr>
        <p:txBody>
          <a:bodyPr vert="horz" lIns="91440" tIns="45720" rIns="91440" bIns="45720" rtlCol="0" anchor="ctr">
            <a:normAutofit/>
          </a:bodyPr>
          <a:lstStyle/>
          <a:p>
            <a:r>
              <a:rPr lang="en-US"/>
              <a:t>Click to edit Master title style</a:t>
            </a:r>
          </a:p>
        </p:txBody>
      </p:sp>
      <p:sp>
        <p:nvSpPr>
          <p:cNvPr id="4" name="Slide Number Placeholder 3"/>
          <p:cNvSpPr>
            <a:spLocks noGrp="1"/>
          </p:cNvSpPr>
          <p:nvPr>
            <p:ph type="sldNum" sz="quarter" idx="4"/>
          </p:nvPr>
        </p:nvSpPr>
        <p:spPr>
          <a:xfrm>
            <a:off x="6553200" y="4572000"/>
            <a:ext cx="2133600" cy="273844"/>
          </a:xfrm>
          <a:prstGeom prst="rect">
            <a:avLst/>
          </a:prstGeom>
        </p:spPr>
        <p:txBody>
          <a:bodyPr vert="horz" lIns="91440" tIns="45720" rIns="91440" bIns="45720" rtlCol="0" anchor="ctr"/>
          <a:lstStyle>
            <a:lvl1pPr algn="r">
              <a:defRPr sz="800">
                <a:solidFill>
                  <a:schemeClr val="tx1">
                    <a:tint val="75000"/>
                  </a:schemeClr>
                </a:solidFill>
              </a:defRPr>
            </a:lvl1pPr>
          </a:lstStyle>
          <a:p>
            <a:fld id="{2E5DF327-E424-B74E-B684-C5CD8716DA49}" type="slidenum">
              <a:rPr lang="en-US" smtClean="0"/>
              <a:pPr/>
              <a:t>‹#›</a:t>
            </a:fld>
            <a:endParaRPr lang="en-US" dirty="0"/>
          </a:p>
        </p:txBody>
      </p:sp>
      <p:pic>
        <p:nvPicPr>
          <p:cNvPr id="15" name="Picture 14">
            <a:extLst>
              <a:ext uri="{FF2B5EF4-FFF2-40B4-BE49-F238E27FC236}">
                <a16:creationId xmlns="" xmlns:a16="http://schemas.microsoft.com/office/drawing/2014/main" id="{D2D1611F-35A7-F145-BB7C-F979DA2001E4}"/>
              </a:ext>
            </a:extLst>
          </p:cNvPr>
          <p:cNvPicPr>
            <a:picLocks noChangeAspect="1"/>
          </p:cNvPicPr>
          <p:nvPr userDrawn="1"/>
        </p:nvPicPr>
        <p:blipFill>
          <a:blip r:embed="rId11"/>
          <a:stretch>
            <a:fillRect/>
          </a:stretch>
        </p:blipFill>
        <p:spPr>
          <a:xfrm>
            <a:off x="0" y="4686300"/>
            <a:ext cx="9144000" cy="457200"/>
          </a:xfrm>
          <a:prstGeom prst="rect">
            <a:avLst/>
          </a:prstGeom>
        </p:spPr>
      </p:pic>
    </p:spTree>
  </p:cSld>
  <p:clrMap bg1="lt1" tx1="dk1" bg2="lt2" tx2="dk2" accent1="accent1" accent2="accent2" accent3="accent3" accent4="accent4" accent5="accent5" accent6="accent6" hlink="hlink" folHlink="folHlink"/>
  <p:sldLayoutIdLst>
    <p:sldLayoutId id="2147483940" r:id="rId1"/>
    <p:sldLayoutId id="2147483922" r:id="rId2"/>
    <p:sldLayoutId id="2147483924" r:id="rId3"/>
    <p:sldLayoutId id="2147483925" r:id="rId4"/>
    <p:sldLayoutId id="2147483936" r:id="rId5"/>
    <p:sldLayoutId id="2147483926" r:id="rId6"/>
    <p:sldLayoutId id="2147483937" r:id="rId7"/>
    <p:sldLayoutId id="2147483927" r:id="rId8"/>
    <p:sldLayoutId id="2147483950" r:id="rId9"/>
  </p:sldLayoutIdLst>
  <p:hf sldNum="0" hdr="0" ftr="0" dt="0"/>
  <p:txStyles>
    <p:titleStyle>
      <a:lvl1pPr algn="l" rtl="0" eaLnBrk="0" fontAlgn="base" hangingPunct="0">
        <a:spcBef>
          <a:spcPct val="0"/>
        </a:spcBef>
        <a:spcAft>
          <a:spcPct val="0"/>
        </a:spcAft>
        <a:defRPr sz="2800" kern="1200">
          <a:solidFill>
            <a:srgbClr val="FCAF17"/>
          </a:solidFill>
          <a:latin typeface="+mj-lt"/>
          <a:ea typeface="ＭＳ Ｐゴシック" charset="0"/>
          <a:cs typeface="ＭＳ Ｐゴシック" charset="0"/>
        </a:defRPr>
      </a:lvl1pPr>
      <a:lvl2pPr algn="l" rtl="0" eaLnBrk="0" fontAlgn="base" hangingPunct="0">
        <a:spcBef>
          <a:spcPct val="0"/>
        </a:spcBef>
        <a:spcAft>
          <a:spcPct val="0"/>
        </a:spcAft>
        <a:defRPr sz="2800">
          <a:solidFill>
            <a:srgbClr val="FCAF17"/>
          </a:solidFill>
          <a:latin typeface="Trebuchet MS" charset="0"/>
          <a:ea typeface="ＭＳ Ｐゴシック" charset="0"/>
          <a:cs typeface="ＭＳ Ｐゴシック" charset="0"/>
        </a:defRPr>
      </a:lvl2pPr>
      <a:lvl3pPr algn="l" rtl="0" eaLnBrk="0" fontAlgn="base" hangingPunct="0">
        <a:spcBef>
          <a:spcPct val="0"/>
        </a:spcBef>
        <a:spcAft>
          <a:spcPct val="0"/>
        </a:spcAft>
        <a:defRPr sz="2800">
          <a:solidFill>
            <a:srgbClr val="FCAF17"/>
          </a:solidFill>
          <a:latin typeface="Trebuchet MS" charset="0"/>
          <a:ea typeface="ＭＳ Ｐゴシック" charset="0"/>
          <a:cs typeface="ＭＳ Ｐゴシック" charset="0"/>
        </a:defRPr>
      </a:lvl3pPr>
      <a:lvl4pPr algn="l" rtl="0" eaLnBrk="0" fontAlgn="base" hangingPunct="0">
        <a:spcBef>
          <a:spcPct val="0"/>
        </a:spcBef>
        <a:spcAft>
          <a:spcPct val="0"/>
        </a:spcAft>
        <a:defRPr sz="2800">
          <a:solidFill>
            <a:srgbClr val="FCAF17"/>
          </a:solidFill>
          <a:latin typeface="Trebuchet MS" charset="0"/>
          <a:ea typeface="ＭＳ Ｐゴシック" charset="0"/>
          <a:cs typeface="ＭＳ Ｐゴシック" charset="0"/>
        </a:defRPr>
      </a:lvl4pPr>
      <a:lvl5pPr algn="l" rtl="0" eaLnBrk="0" fontAlgn="base" hangingPunct="0">
        <a:spcBef>
          <a:spcPct val="0"/>
        </a:spcBef>
        <a:spcAft>
          <a:spcPct val="0"/>
        </a:spcAft>
        <a:defRPr sz="2800">
          <a:solidFill>
            <a:srgbClr val="FCAF17"/>
          </a:solidFill>
          <a:latin typeface="Trebuchet MS" charset="0"/>
          <a:ea typeface="ＭＳ Ｐゴシック" charset="0"/>
          <a:cs typeface="ＭＳ Ｐゴシック" charset="0"/>
        </a:defRPr>
      </a:lvl5pPr>
      <a:lvl6pPr marL="457200" algn="l" rtl="0" fontAlgn="base">
        <a:spcBef>
          <a:spcPct val="0"/>
        </a:spcBef>
        <a:spcAft>
          <a:spcPct val="0"/>
        </a:spcAft>
        <a:defRPr sz="2800">
          <a:solidFill>
            <a:srgbClr val="FCAF17"/>
          </a:solidFill>
          <a:latin typeface="Trebuchet MS" charset="0"/>
          <a:ea typeface="ＭＳ Ｐゴシック" charset="0"/>
          <a:cs typeface="ＭＳ Ｐゴシック" charset="0"/>
        </a:defRPr>
      </a:lvl6pPr>
      <a:lvl7pPr marL="914400" algn="l" rtl="0" fontAlgn="base">
        <a:spcBef>
          <a:spcPct val="0"/>
        </a:spcBef>
        <a:spcAft>
          <a:spcPct val="0"/>
        </a:spcAft>
        <a:defRPr sz="2800">
          <a:solidFill>
            <a:srgbClr val="FCAF17"/>
          </a:solidFill>
          <a:latin typeface="Trebuchet MS" charset="0"/>
          <a:ea typeface="ＭＳ Ｐゴシック" charset="0"/>
          <a:cs typeface="ＭＳ Ｐゴシック" charset="0"/>
        </a:defRPr>
      </a:lvl7pPr>
      <a:lvl8pPr marL="1371600" algn="l" rtl="0" fontAlgn="base">
        <a:spcBef>
          <a:spcPct val="0"/>
        </a:spcBef>
        <a:spcAft>
          <a:spcPct val="0"/>
        </a:spcAft>
        <a:defRPr sz="2800">
          <a:solidFill>
            <a:srgbClr val="FCAF17"/>
          </a:solidFill>
          <a:latin typeface="Trebuchet MS" charset="0"/>
          <a:ea typeface="ＭＳ Ｐゴシック" charset="0"/>
          <a:cs typeface="ＭＳ Ｐゴシック" charset="0"/>
        </a:defRPr>
      </a:lvl8pPr>
      <a:lvl9pPr marL="1828800" algn="l" rtl="0" fontAlgn="base">
        <a:spcBef>
          <a:spcPct val="0"/>
        </a:spcBef>
        <a:spcAft>
          <a:spcPct val="0"/>
        </a:spcAft>
        <a:defRPr sz="2800">
          <a:solidFill>
            <a:srgbClr val="FCAF17"/>
          </a:solidFill>
          <a:latin typeface="Trebuchet MS" charset="0"/>
          <a:ea typeface="ＭＳ Ｐゴシック" charset="0"/>
          <a:cs typeface="ＭＳ Ｐゴシック" charset="0"/>
        </a:defRPr>
      </a:lvl9pPr>
    </p:titleStyle>
    <p:bodyStyle>
      <a:lvl1pPr marL="342900" indent="-228600" algn="l" rtl="0" eaLnBrk="0" fontAlgn="base" hangingPunct="0">
        <a:spcBef>
          <a:spcPct val="20000"/>
        </a:spcBef>
        <a:spcAft>
          <a:spcPct val="0"/>
        </a:spcAft>
        <a:buClr>
          <a:srgbClr val="58B7DD"/>
        </a:buClr>
        <a:buFont typeface="Arial" charset="0"/>
        <a:buChar char="•"/>
        <a:defRPr sz="2200" kern="1200">
          <a:solidFill>
            <a:schemeClr val="tx1"/>
          </a:solidFill>
          <a:latin typeface="+mn-lt"/>
          <a:ea typeface="ＭＳ Ｐゴシック" charset="0"/>
          <a:cs typeface="ＭＳ Ｐゴシック" charset="0"/>
        </a:defRPr>
      </a:lvl1pPr>
      <a:lvl2pPr marL="639763" indent="-228600" algn="l" rtl="0" eaLnBrk="0" fontAlgn="base" hangingPunct="0">
        <a:spcBef>
          <a:spcPct val="20000"/>
        </a:spcBef>
        <a:spcAft>
          <a:spcPct val="0"/>
        </a:spcAft>
        <a:buClr>
          <a:srgbClr val="58B7DD"/>
        </a:buClr>
        <a:buFont typeface="Arial" charset="0"/>
        <a:buChar char="•"/>
        <a:defRPr sz="2000" kern="1200">
          <a:solidFill>
            <a:schemeClr val="tx1"/>
          </a:solidFill>
          <a:latin typeface="+mn-lt"/>
          <a:ea typeface="ＭＳ Ｐゴシック" charset="0"/>
          <a:cs typeface="+mn-cs"/>
        </a:defRPr>
      </a:lvl2pPr>
      <a:lvl3pPr marL="1004888" indent="-228600" algn="l" rtl="0" eaLnBrk="0" fontAlgn="base" hangingPunct="0">
        <a:spcBef>
          <a:spcPct val="20000"/>
        </a:spcBef>
        <a:spcAft>
          <a:spcPct val="0"/>
        </a:spcAft>
        <a:buClr>
          <a:srgbClr val="58B7DD"/>
        </a:buClr>
        <a:buFont typeface="Arial" charset="0"/>
        <a:buChar char="•"/>
        <a:defRPr kern="1200">
          <a:solidFill>
            <a:schemeClr val="tx1"/>
          </a:solidFill>
          <a:latin typeface="+mn-lt"/>
          <a:ea typeface="ＭＳ Ｐゴシック" charset="0"/>
          <a:cs typeface="+mn-cs"/>
        </a:defRPr>
      </a:lvl3pPr>
      <a:lvl4pPr marL="1279525" indent="-228600" algn="l" rtl="0" eaLnBrk="0" fontAlgn="base" hangingPunct="0">
        <a:spcBef>
          <a:spcPct val="20000"/>
        </a:spcBef>
        <a:spcAft>
          <a:spcPct val="0"/>
        </a:spcAft>
        <a:buClr>
          <a:srgbClr val="58B7DD"/>
        </a:buClr>
        <a:buFont typeface="Arial" charset="0"/>
        <a:buChar char="•"/>
        <a:defRPr sz="1600" kern="1200">
          <a:solidFill>
            <a:schemeClr val="tx1"/>
          </a:solidFill>
          <a:latin typeface="+mn-lt"/>
          <a:ea typeface="ＭＳ Ｐゴシック" charset="0"/>
          <a:cs typeface="+mn-cs"/>
        </a:defRPr>
      </a:lvl4pPr>
      <a:lvl5pPr marL="1554163" indent="-228600" algn="l" rtl="0" eaLnBrk="0" fontAlgn="base" hangingPunct="0">
        <a:spcBef>
          <a:spcPct val="20000"/>
        </a:spcBef>
        <a:spcAft>
          <a:spcPct val="0"/>
        </a:spcAft>
        <a:buClr>
          <a:srgbClr val="58B7DD"/>
        </a:buClr>
        <a:buFont typeface="Arial" charset="0"/>
        <a:buChar char="•"/>
        <a:defRPr sz="1400" kern="1200">
          <a:solidFill>
            <a:schemeClr val="tx1"/>
          </a:solidFill>
          <a:latin typeface="+mn-lt"/>
          <a:ea typeface="ＭＳ Ｐゴシック" charset="0"/>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lib.usm.edu/plagiarism_tutorial/whatis_plagiarism.html" TargetMode="External"/><Relationship Id="rId2" Type="http://schemas.openxmlformats.org/officeDocument/2006/relationships/hyperlink" Target="Avoiding%20plagiarism,%20self-plagiarism,%20and%20other%20questionable" TargetMode="External"/><Relationship Id="rId1" Type="http://schemas.openxmlformats.org/officeDocument/2006/relationships/slideLayout" Target="../slideLayouts/slideLayout2.xml"/><Relationship Id="rId5" Type="http://schemas.openxmlformats.org/officeDocument/2006/relationships/hyperlink" Target="https://owl.purdue.edu/owl/research_and_citation/using_research/quoting_paraphrasing_and_summarizing/paraphrasing_sample_essay.html" TargetMode="External"/><Relationship Id="rId4" Type="http://schemas.openxmlformats.org/officeDocument/2006/relationships/hyperlink" Target="https://apastyle.apa.org/style-grammar-guidelines/citations/paraphrasing"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Avoiding%20plagiarism,%20self-plagiarism,%20and%20other%20questionabl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 xmlns:a16="http://schemas.microsoft.com/office/drawing/2014/main" id="{AAE4E452-D45C-9A40-A236-0DEA202C3D59}"/>
              </a:ext>
            </a:extLst>
          </p:cNvPr>
          <p:cNvSpPr>
            <a:spLocks noGrp="1"/>
          </p:cNvSpPr>
          <p:nvPr>
            <p:ph type="ctrTitle"/>
          </p:nvPr>
        </p:nvSpPr>
        <p:spPr>
          <a:xfrm>
            <a:off x="1654340" y="802251"/>
            <a:ext cx="5444983" cy="2707033"/>
          </a:xfrm>
        </p:spPr>
        <p:txBody>
          <a:bodyPr>
            <a:normAutofit fontScale="90000"/>
          </a:bodyPr>
          <a:lstStyle/>
          <a:p>
            <a:r>
              <a:rPr lang="en-US" dirty="0" smtClean="0"/>
              <a:t/>
            </a:r>
            <a:br>
              <a:rPr lang="en-US" dirty="0" smtClean="0"/>
            </a:br>
            <a:r>
              <a:rPr lang="en-US" dirty="0"/>
              <a:t/>
            </a:r>
            <a:br>
              <a:rPr lang="en-US" dirty="0"/>
            </a:br>
            <a:r>
              <a:rPr lang="en-US" dirty="0" smtClean="0"/>
              <a:t/>
            </a:r>
            <a:br>
              <a:rPr lang="en-US" dirty="0" smtClean="0"/>
            </a:br>
            <a:r>
              <a:rPr lang="en-US" dirty="0" smtClean="0"/>
              <a:t>Sample </a:t>
            </a:r>
            <a:r>
              <a:rPr lang="en-US" dirty="0"/>
              <a:t>Texts to Illustrate Effective Paraphrasing</a:t>
            </a:r>
            <a:br>
              <a:rPr lang="en-US" dirty="0"/>
            </a:br>
            <a:endParaRPr lang="en-US" dirty="0"/>
          </a:p>
        </p:txBody>
      </p:sp>
      <p:sp>
        <p:nvSpPr>
          <p:cNvPr id="7" name="Subtitle 6">
            <a:extLst>
              <a:ext uri="{FF2B5EF4-FFF2-40B4-BE49-F238E27FC236}">
                <a16:creationId xmlns="" xmlns:a16="http://schemas.microsoft.com/office/drawing/2014/main" id="{B3746580-CC17-8E4A-8989-634F4B6DB1C9}"/>
              </a:ext>
            </a:extLst>
          </p:cNvPr>
          <p:cNvSpPr>
            <a:spLocks noGrp="1"/>
          </p:cNvSpPr>
          <p:nvPr>
            <p:ph type="subTitle" idx="1"/>
          </p:nvPr>
        </p:nvSpPr>
        <p:spPr>
          <a:xfrm>
            <a:off x="1654338" y="3509284"/>
            <a:ext cx="5741544" cy="732069"/>
          </a:xfrm>
        </p:spPr>
        <p:txBody>
          <a:bodyPr/>
          <a:lstStyle/>
          <a:p>
            <a:r>
              <a:rPr lang="en-US" dirty="0" smtClean="0"/>
              <a:t>Jefferson Student Writing Center</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4447" y="-89647"/>
            <a:ext cx="8229600" cy="1344705"/>
          </a:xfrm>
        </p:spPr>
        <p:txBody>
          <a:bodyPr/>
          <a:lstStyle/>
          <a:p>
            <a:pPr algn="ctr"/>
            <a:r>
              <a:rPr lang="en-US" dirty="0" smtClean="0"/>
              <a:t>Strategies to Avoid Plagiarism</a:t>
            </a:r>
            <a:endParaRPr lang="en-US" dirty="0"/>
          </a:p>
        </p:txBody>
      </p:sp>
      <p:sp>
        <p:nvSpPr>
          <p:cNvPr id="3" name="Content Placeholder 2"/>
          <p:cNvSpPr>
            <a:spLocks noGrp="1"/>
          </p:cNvSpPr>
          <p:nvPr>
            <p:ph idx="1"/>
          </p:nvPr>
        </p:nvSpPr>
        <p:spPr>
          <a:xfrm>
            <a:off x="340659" y="1093694"/>
            <a:ext cx="8283388" cy="3558987"/>
          </a:xfrm>
        </p:spPr>
        <p:txBody>
          <a:bodyPr/>
          <a:lstStyle/>
          <a:p>
            <a:r>
              <a:rPr lang="en-US" dirty="0"/>
              <a:t>G</a:t>
            </a:r>
            <a:r>
              <a:rPr lang="en-US" dirty="0" smtClean="0"/>
              <a:t>ood paraphrasing begins with good note-taking. </a:t>
            </a:r>
          </a:p>
          <a:p>
            <a:pPr lvl="1"/>
            <a:r>
              <a:rPr lang="en-US" dirty="0" smtClean="0"/>
              <a:t>Paraphrase as you make notes, and keep track of all sources.</a:t>
            </a:r>
          </a:p>
          <a:p>
            <a:pPr lvl="1"/>
            <a:r>
              <a:rPr lang="en-US" dirty="0" smtClean="0"/>
              <a:t>If you do copy any words from a source into your notes, use quotation marks and highlight the quote so you know which words you copied. (</a:t>
            </a:r>
            <a:r>
              <a:rPr lang="en-US" u="sng" dirty="0" smtClean="0"/>
              <a:t>And copy them exactly, </a:t>
            </a:r>
            <a:r>
              <a:rPr lang="en-US" u="sng" dirty="0" smtClean="0"/>
              <a:t>right down to the </a:t>
            </a:r>
            <a:r>
              <a:rPr lang="en-US" u="sng" dirty="0" smtClean="0"/>
              <a:t>punctuation</a:t>
            </a:r>
            <a:r>
              <a:rPr lang="en-US" dirty="0" smtClean="0"/>
              <a:t>.)</a:t>
            </a:r>
          </a:p>
          <a:p>
            <a:r>
              <a:rPr lang="en-US" dirty="0" smtClean="0"/>
              <a:t>When you write your first draft, write from your notes. Paraphrasing from the source is harder/riskier than expressing the idea in your words. You </a:t>
            </a:r>
            <a:r>
              <a:rPr lang="en-US" dirty="0" smtClean="0"/>
              <a:t>can (and should) </a:t>
            </a:r>
            <a:r>
              <a:rPr lang="en-US" dirty="0" smtClean="0"/>
              <a:t>go back and re-check the source </a:t>
            </a:r>
            <a:r>
              <a:rPr lang="en-US" dirty="0" smtClean="0"/>
              <a:t>later for accuracy.</a:t>
            </a:r>
            <a:endParaRPr lang="en-US" dirty="0" smtClean="0"/>
          </a:p>
        </p:txBody>
      </p:sp>
    </p:spTree>
    <p:extLst>
      <p:ext uri="{BB962C8B-B14F-4D97-AF65-F5344CB8AC3E}">
        <p14:creationId xmlns:p14="http://schemas.microsoft.com/office/powerpoint/2010/main" val="27641097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Strategies to Avoid Plagiarism</a:t>
            </a:r>
          </a:p>
        </p:txBody>
      </p:sp>
      <p:sp>
        <p:nvSpPr>
          <p:cNvPr id="3" name="Content Placeholder 2"/>
          <p:cNvSpPr>
            <a:spLocks noGrp="1"/>
          </p:cNvSpPr>
          <p:nvPr>
            <p:ph idx="1"/>
          </p:nvPr>
        </p:nvSpPr>
        <p:spPr/>
        <p:txBody>
          <a:bodyPr/>
          <a:lstStyle/>
          <a:p>
            <a:r>
              <a:rPr lang="en-US" dirty="0"/>
              <a:t>The paraphrase should sound like </a:t>
            </a:r>
            <a:r>
              <a:rPr lang="en-US" i="1" dirty="0"/>
              <a:t>you</a:t>
            </a:r>
            <a:r>
              <a:rPr lang="en-US" dirty="0"/>
              <a:t>, not like the source. Don’t just swap a few words; change the sentence structure. Be sure the paraphrase flows with what comes before </a:t>
            </a:r>
            <a:r>
              <a:rPr lang="en-US" dirty="0" smtClean="0"/>
              <a:t>it and what comes after </a:t>
            </a:r>
            <a:r>
              <a:rPr lang="en-US" dirty="0"/>
              <a:t>it.</a:t>
            </a:r>
          </a:p>
          <a:p>
            <a:r>
              <a:rPr lang="en-US" dirty="0"/>
              <a:t>Listen for an “echo”: Read the original </a:t>
            </a:r>
            <a:r>
              <a:rPr lang="en-US" dirty="0" smtClean="0"/>
              <a:t>out loud, then do the same with your paraphrase. </a:t>
            </a:r>
            <a:r>
              <a:rPr lang="en-US" dirty="0"/>
              <a:t>Your ears may help you catch sentences that sound too close to the original.</a:t>
            </a:r>
          </a:p>
          <a:p>
            <a:endParaRPr lang="en-US" dirty="0"/>
          </a:p>
        </p:txBody>
      </p:sp>
    </p:spTree>
    <p:extLst>
      <p:ext uri="{BB962C8B-B14F-4D97-AF65-F5344CB8AC3E}">
        <p14:creationId xmlns:p14="http://schemas.microsoft.com/office/powerpoint/2010/main" val="17985858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6165" y="430441"/>
            <a:ext cx="8229600" cy="726006"/>
          </a:xfrm>
        </p:spPr>
        <p:txBody>
          <a:bodyPr/>
          <a:lstStyle/>
          <a:p>
            <a:pPr algn="ctr"/>
            <a:r>
              <a:rPr lang="en-US" dirty="0" smtClean="0"/>
              <a:t>Additional Online Resources</a:t>
            </a:r>
            <a:endParaRPr lang="en-US" dirty="0"/>
          </a:p>
        </p:txBody>
      </p:sp>
      <p:sp>
        <p:nvSpPr>
          <p:cNvPr id="3" name="Content Placeholder 2"/>
          <p:cNvSpPr>
            <a:spLocks noGrp="1"/>
          </p:cNvSpPr>
          <p:nvPr>
            <p:ph idx="1"/>
          </p:nvPr>
        </p:nvSpPr>
        <p:spPr>
          <a:xfrm>
            <a:off x="457200" y="1326778"/>
            <a:ext cx="8229600" cy="3492372"/>
          </a:xfrm>
        </p:spPr>
        <p:txBody>
          <a:bodyPr/>
          <a:lstStyle/>
          <a:p>
            <a:r>
              <a:rPr lang="en-US" dirty="0">
                <a:solidFill>
                  <a:srgbClr val="011E40"/>
                </a:solidFill>
              </a:rPr>
              <a:t>Read the full </a:t>
            </a:r>
            <a:r>
              <a:rPr lang="en-US" dirty="0">
                <a:solidFill>
                  <a:srgbClr val="011E40"/>
                </a:solidFill>
                <a:hlinkClick r:id="rId2" action="ppaction://hlinkfile"/>
              </a:rPr>
              <a:t>article from the HHS website here</a:t>
            </a:r>
            <a:r>
              <a:rPr lang="en-US" dirty="0">
                <a:solidFill>
                  <a:srgbClr val="011E40"/>
                </a:solidFill>
              </a:rPr>
              <a:t>.</a:t>
            </a:r>
          </a:p>
          <a:p>
            <a:r>
              <a:rPr lang="en-US" dirty="0" smtClean="0"/>
              <a:t>This </a:t>
            </a:r>
            <a:r>
              <a:rPr lang="en-US" dirty="0" smtClean="0">
                <a:hlinkClick r:id="rId3"/>
              </a:rPr>
              <a:t>tutorial from the University of Southern Mississippi</a:t>
            </a:r>
            <a:r>
              <a:rPr lang="en-US" dirty="0" smtClean="0"/>
              <a:t> includes several passages that have been paraphrased, with explanations of why </a:t>
            </a:r>
            <a:r>
              <a:rPr lang="en-US" dirty="0"/>
              <a:t>some paraphrases are effective and </a:t>
            </a:r>
            <a:r>
              <a:rPr lang="en-US" dirty="0" smtClean="0"/>
              <a:t>others are not. There’s a short quiz at the end.</a:t>
            </a:r>
          </a:p>
          <a:p>
            <a:r>
              <a:rPr lang="en-US" dirty="0" smtClean="0"/>
              <a:t>This </a:t>
            </a:r>
            <a:r>
              <a:rPr lang="en-US" dirty="0" smtClean="0">
                <a:hlinkClick r:id="rId4"/>
              </a:rPr>
              <a:t>APA Style guidance on paraphrasing</a:t>
            </a:r>
            <a:r>
              <a:rPr lang="en-US" dirty="0" smtClean="0">
                <a:solidFill>
                  <a:srgbClr val="011E40"/>
                </a:solidFill>
              </a:rPr>
              <a:t> includes examples.</a:t>
            </a:r>
          </a:p>
          <a:p>
            <a:r>
              <a:rPr lang="en-US" dirty="0" smtClean="0">
                <a:solidFill>
                  <a:srgbClr val="011E40"/>
                </a:solidFill>
                <a:hlinkClick r:id="rId5"/>
              </a:rPr>
              <a:t>Purdue Online Writing Lab</a:t>
            </a:r>
            <a:r>
              <a:rPr lang="en-US" dirty="0" smtClean="0">
                <a:solidFill>
                  <a:srgbClr val="011E40"/>
                </a:solidFill>
              </a:rPr>
              <a:t> offers a short sample essay you can use for practice.</a:t>
            </a:r>
          </a:p>
        </p:txBody>
      </p:sp>
    </p:spTree>
    <p:extLst>
      <p:ext uri="{BB962C8B-B14F-4D97-AF65-F5344CB8AC3E}">
        <p14:creationId xmlns:p14="http://schemas.microsoft.com/office/powerpoint/2010/main" val="4124109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469022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dirty="0" smtClean="0"/>
              <a:t>Paraphrasing—Sample Texts</a:t>
            </a:r>
            <a:endParaRPr lang="en-US" dirty="0"/>
          </a:p>
        </p:txBody>
      </p:sp>
      <p:sp>
        <p:nvSpPr>
          <p:cNvPr id="5" name="Content Placeholder 4"/>
          <p:cNvSpPr>
            <a:spLocks noGrp="1"/>
          </p:cNvSpPr>
          <p:nvPr>
            <p:ph idx="1"/>
          </p:nvPr>
        </p:nvSpPr>
        <p:spPr>
          <a:xfrm>
            <a:off x="457199" y="1309688"/>
            <a:ext cx="8292353" cy="3159837"/>
          </a:xfrm>
        </p:spPr>
        <p:txBody>
          <a:bodyPr/>
          <a:lstStyle/>
          <a:p>
            <a:pPr marL="114300" indent="0">
              <a:buNone/>
            </a:pPr>
            <a:r>
              <a:rPr lang="en-US" dirty="0" smtClean="0"/>
              <a:t>These slides are intended to complement the Jefferson Student Writing Center online tutorial “Academic Integrity, </a:t>
            </a:r>
            <a:r>
              <a:rPr lang="en-US" dirty="0" smtClean="0"/>
              <a:t>Transparency, </a:t>
            </a:r>
            <a:r>
              <a:rPr lang="en-US" dirty="0" smtClean="0"/>
              <a:t>&amp; Avoiding Plagiarism.”</a:t>
            </a:r>
          </a:p>
          <a:p>
            <a:pPr marL="114300" indent="0">
              <a:buNone/>
            </a:pPr>
            <a:endParaRPr lang="en-US" dirty="0"/>
          </a:p>
          <a:p>
            <a:pPr marL="114300" indent="0">
              <a:buNone/>
            </a:pPr>
            <a:r>
              <a:rPr lang="en-US" dirty="0" smtClean="0"/>
              <a:t>Once you understand the principles of paraphrasing, it helps to see examples of how to apply them; as well as examples where </a:t>
            </a:r>
            <a:r>
              <a:rPr lang="en-US" dirty="0" smtClean="0"/>
              <a:t>attempts </a:t>
            </a:r>
            <a:r>
              <a:rPr lang="en-US" dirty="0" smtClean="0"/>
              <a:t>at paraphrasing may still be viewed as plagiarism.</a:t>
            </a:r>
            <a:endParaRPr lang="en-US" dirty="0"/>
          </a:p>
        </p:txBody>
      </p:sp>
    </p:spTree>
    <p:extLst>
      <p:ext uri="{BB962C8B-B14F-4D97-AF65-F5344CB8AC3E}">
        <p14:creationId xmlns:p14="http://schemas.microsoft.com/office/powerpoint/2010/main" val="10629317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
            <a:ext cx="8229600" cy="878540"/>
          </a:xfrm>
        </p:spPr>
        <p:txBody>
          <a:bodyPr/>
          <a:lstStyle/>
          <a:p>
            <a:pPr algn="ctr"/>
            <a:r>
              <a:rPr lang="en-US" dirty="0" smtClean="0"/>
              <a:t>What Does Good Paraphrasing Look Like?</a:t>
            </a:r>
            <a:endParaRPr lang="en-US" dirty="0"/>
          </a:p>
        </p:txBody>
      </p:sp>
      <p:sp>
        <p:nvSpPr>
          <p:cNvPr id="3" name="Content Placeholder 2"/>
          <p:cNvSpPr>
            <a:spLocks noGrp="1"/>
          </p:cNvSpPr>
          <p:nvPr>
            <p:ph idx="1"/>
          </p:nvPr>
        </p:nvSpPr>
        <p:spPr>
          <a:xfrm>
            <a:off x="457200" y="1013012"/>
            <a:ext cx="8229600" cy="3456513"/>
          </a:xfrm>
        </p:spPr>
        <p:txBody>
          <a:bodyPr/>
          <a:lstStyle/>
          <a:p>
            <a:r>
              <a:rPr lang="en-US" dirty="0" smtClean="0"/>
              <a:t>The following examples </a:t>
            </a:r>
            <a:r>
              <a:rPr lang="en-US" dirty="0" smtClean="0"/>
              <a:t>are </a:t>
            </a:r>
            <a:r>
              <a:rPr lang="en-US" dirty="0" smtClean="0"/>
              <a:t>from an article written for the U.S. Department of Health and Human Services by Miguel Roig, Ph.D.: </a:t>
            </a:r>
            <a:r>
              <a:rPr lang="en-US" dirty="0" smtClean="0">
                <a:hlinkClick r:id="rId2" action="ppaction://hlinkfile"/>
              </a:rPr>
              <a:t>Avoiding </a:t>
            </a:r>
            <a:r>
              <a:rPr lang="en-US" dirty="0">
                <a:hlinkClick r:id="rId2" action="ppaction://hlinkfile"/>
              </a:rPr>
              <a:t>plagiarism, self-plagiarism, and other questionable writing practices: A guide to ethical </a:t>
            </a:r>
            <a:r>
              <a:rPr lang="en-US" dirty="0" smtClean="0">
                <a:hlinkClick r:id="rId2" action="ppaction://hlinkfile"/>
              </a:rPr>
              <a:t>writing</a:t>
            </a:r>
            <a:r>
              <a:rPr lang="en-US" dirty="0" smtClean="0"/>
              <a:t>.</a:t>
            </a:r>
            <a:endParaRPr lang="en-US" dirty="0" smtClean="0"/>
          </a:p>
          <a:p>
            <a:r>
              <a:rPr lang="en-US" dirty="0" smtClean="0"/>
              <a:t>We’ll </a:t>
            </a:r>
            <a:r>
              <a:rPr lang="en-US" dirty="0" smtClean="0"/>
              <a:t>look at an original source, good examples of paraphrasing or summarizing, and examples where the attempts at paraphrasing would be considered </a:t>
            </a:r>
            <a:r>
              <a:rPr lang="en-US" dirty="0" smtClean="0"/>
              <a:t>plagiarism.</a:t>
            </a:r>
          </a:p>
          <a:p>
            <a:r>
              <a:rPr lang="en-US" dirty="0" smtClean="0"/>
              <a:t>Note that minor formatting changes have been made to the text (e.g., APA Style citations, highlighted words/phrases).</a:t>
            </a:r>
            <a:endParaRPr lang="en-US" dirty="0"/>
          </a:p>
        </p:txBody>
      </p:sp>
    </p:spTree>
    <p:extLst>
      <p:ext uri="{BB962C8B-B14F-4D97-AF65-F5344CB8AC3E}">
        <p14:creationId xmlns:p14="http://schemas.microsoft.com/office/powerpoint/2010/main" val="23346085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Original </a:t>
            </a:r>
            <a:r>
              <a:rPr lang="en-US" dirty="0" smtClean="0"/>
              <a:t>Text—Read It Carefully</a:t>
            </a:r>
            <a:endParaRPr lang="en-US" dirty="0"/>
          </a:p>
        </p:txBody>
      </p:sp>
      <p:sp>
        <p:nvSpPr>
          <p:cNvPr id="3" name="Content Placeholder 2"/>
          <p:cNvSpPr>
            <a:spLocks noGrp="1"/>
          </p:cNvSpPr>
          <p:nvPr>
            <p:ph idx="1"/>
          </p:nvPr>
        </p:nvSpPr>
        <p:spPr/>
        <p:txBody>
          <a:bodyPr/>
          <a:lstStyle/>
          <a:p>
            <a:pPr marL="114300" indent="0">
              <a:buNone/>
            </a:pPr>
            <a:r>
              <a:rPr lang="en-US" sz="2000" dirty="0" smtClean="0">
                <a:solidFill>
                  <a:schemeClr val="accent1">
                    <a:lumMod val="75000"/>
                  </a:schemeClr>
                </a:solidFill>
              </a:rPr>
              <a:t>Source:</a:t>
            </a:r>
            <a:r>
              <a:rPr lang="en-US" sz="2000" dirty="0" smtClean="0">
                <a:solidFill>
                  <a:schemeClr val="tx2"/>
                </a:solidFill>
              </a:rPr>
              <a:t> </a:t>
            </a:r>
            <a:r>
              <a:rPr lang="en-US" sz="2000" dirty="0" smtClean="0"/>
              <a:t>Martini</a:t>
            </a:r>
            <a:r>
              <a:rPr lang="en-US" sz="2000" dirty="0"/>
              <a:t>, F. H., &amp; Bartholomew, M. S. (1997). </a:t>
            </a:r>
            <a:r>
              <a:rPr lang="en-US" sz="2000" i="1" dirty="0"/>
              <a:t>Essentials of </a:t>
            </a:r>
            <a:r>
              <a:rPr lang="en-US" sz="2000" i="1" dirty="0" smtClean="0"/>
              <a:t>anatomy </a:t>
            </a:r>
            <a:r>
              <a:rPr lang="en-US" sz="2000" i="1" dirty="0" smtClean="0"/>
              <a:t>and </a:t>
            </a:r>
            <a:r>
              <a:rPr lang="en-US" sz="2000" i="1" dirty="0" smtClean="0"/>
              <a:t>physiology</a:t>
            </a:r>
            <a:r>
              <a:rPr lang="en-US" sz="2000" dirty="0" smtClean="0"/>
              <a:t>. Prentice </a:t>
            </a:r>
            <a:r>
              <a:rPr lang="en-US" sz="2000" dirty="0"/>
              <a:t>Hall. </a:t>
            </a:r>
            <a:endParaRPr lang="en-US" sz="2000" dirty="0" smtClean="0"/>
          </a:p>
          <a:p>
            <a:pPr marL="114300" indent="0">
              <a:buNone/>
            </a:pPr>
            <a:endParaRPr lang="en-US" sz="1600" dirty="0" smtClean="0"/>
          </a:p>
          <a:p>
            <a:pPr marL="114300" indent="0">
              <a:buNone/>
            </a:pPr>
            <a:r>
              <a:rPr lang="en-US" sz="1600" dirty="0" smtClean="0"/>
              <a:t>“</a:t>
            </a:r>
            <a:r>
              <a:rPr lang="en-US" sz="1600" dirty="0"/>
              <a:t>Because the intracellular concentration of potassium ions is relatively high, potassium ions tend to diffuse out of the </a:t>
            </a:r>
            <a:r>
              <a:rPr lang="en-US" sz="1600" dirty="0" smtClean="0"/>
              <a:t>cell. This </a:t>
            </a:r>
            <a:r>
              <a:rPr lang="en-US" sz="1600" dirty="0"/>
              <a:t>movement is driven by the concentration gradient for potassium </a:t>
            </a:r>
            <a:r>
              <a:rPr lang="en-US" sz="1600" dirty="0" smtClean="0"/>
              <a:t>ions. Similarly</a:t>
            </a:r>
            <a:r>
              <a:rPr lang="en-US" sz="1600" dirty="0"/>
              <a:t>, the concentration gradient for sodium ions tends to promote their movement into the cell. However, the cell membrane is significantly more permeable to potassium ions than to sodium ions. As a result, potassium ions diffuse out of the cell faster than sodium ions enter the cytoplasm. The cell therefore experiences a net loss of positive charges, and as a result the interior of the cell membrane contains an excess of negative charges, primarily from negatively charged proteins</a:t>
            </a:r>
            <a:r>
              <a:rPr lang="en-US" sz="1600" dirty="0" smtClean="0"/>
              <a:t>.” </a:t>
            </a:r>
            <a:r>
              <a:rPr lang="en-US" sz="1600" dirty="0"/>
              <a:t>(p. 204</a:t>
            </a:r>
            <a:r>
              <a:rPr lang="en-US" sz="1600" dirty="0" smtClean="0"/>
              <a:t>)</a:t>
            </a:r>
            <a:endParaRPr lang="en-US" sz="1600" dirty="0"/>
          </a:p>
          <a:p>
            <a:pPr marL="114300" indent="0">
              <a:buNone/>
            </a:pPr>
            <a:endParaRPr lang="en-US" dirty="0"/>
          </a:p>
        </p:txBody>
      </p:sp>
    </p:spTree>
    <p:extLst>
      <p:ext uri="{BB962C8B-B14F-4D97-AF65-F5344CB8AC3E}">
        <p14:creationId xmlns:p14="http://schemas.microsoft.com/office/powerpoint/2010/main" val="14731891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6323"/>
            <a:ext cx="8229600" cy="877824"/>
          </a:xfrm>
        </p:spPr>
        <p:txBody>
          <a:bodyPr/>
          <a:lstStyle/>
          <a:p>
            <a:pPr algn="ctr"/>
            <a:r>
              <a:rPr lang="en-US" dirty="0" smtClean="0"/>
              <a:t>Appropriate Paraphrase</a:t>
            </a:r>
            <a:endParaRPr lang="en-US" dirty="0"/>
          </a:p>
        </p:txBody>
      </p:sp>
      <p:sp>
        <p:nvSpPr>
          <p:cNvPr id="3" name="Content Placeholder 2"/>
          <p:cNvSpPr>
            <a:spLocks noGrp="1"/>
          </p:cNvSpPr>
          <p:nvPr>
            <p:ph idx="1"/>
          </p:nvPr>
        </p:nvSpPr>
        <p:spPr>
          <a:xfrm>
            <a:off x="457200" y="932330"/>
            <a:ext cx="8229600" cy="3537196"/>
          </a:xfrm>
        </p:spPr>
        <p:txBody>
          <a:bodyPr/>
          <a:lstStyle/>
          <a:p>
            <a:pPr marL="114300" indent="0">
              <a:buNone/>
            </a:pPr>
            <a:r>
              <a:rPr lang="en-US" sz="1600" dirty="0" smtClean="0">
                <a:solidFill>
                  <a:srgbClr val="00B050"/>
                </a:solidFill>
              </a:rPr>
              <a:t>A </a:t>
            </a:r>
            <a:r>
              <a:rPr lang="en-US" sz="1600" dirty="0">
                <a:solidFill>
                  <a:srgbClr val="00B050"/>
                </a:solidFill>
              </a:rPr>
              <a:t>textbook of anatomy and </a:t>
            </a:r>
            <a:r>
              <a:rPr lang="en-US" sz="1600" dirty="0" smtClean="0">
                <a:solidFill>
                  <a:srgbClr val="00B050"/>
                </a:solidFill>
              </a:rPr>
              <a:t>physiology (Martini &amp; Bartholomew, 1997) </a:t>
            </a:r>
            <a:r>
              <a:rPr lang="en-US" sz="1600" dirty="0">
                <a:solidFill>
                  <a:srgbClr val="00B050"/>
                </a:solidFill>
              </a:rPr>
              <a:t>reports that the concentration of potassium ions inside of the cell is relatively high and, consequently, some potassium tends to escape out of the </a:t>
            </a:r>
            <a:r>
              <a:rPr lang="en-US" sz="1600" dirty="0" smtClean="0">
                <a:solidFill>
                  <a:srgbClr val="00B050"/>
                </a:solidFill>
              </a:rPr>
              <a:t>cell. Just </a:t>
            </a:r>
            <a:r>
              <a:rPr lang="en-US" sz="1600" dirty="0">
                <a:solidFill>
                  <a:srgbClr val="00B050"/>
                </a:solidFill>
              </a:rPr>
              <a:t>the opposite occurs with sodium ions. Their concentration outside of the cell causes sodium ions to cross the membrane into the cell, but they do so at a slower rate. According to these authors, this is because the permeability of the cell membrane is such that it favors the movement of potassium relative to sodium </a:t>
            </a:r>
            <a:r>
              <a:rPr lang="en-US" sz="1600" dirty="0" smtClean="0">
                <a:solidFill>
                  <a:srgbClr val="00B050"/>
                </a:solidFill>
              </a:rPr>
              <a:t>ions. Because </a:t>
            </a:r>
            <a:r>
              <a:rPr lang="en-US" sz="1600" dirty="0">
                <a:solidFill>
                  <a:srgbClr val="00B050"/>
                </a:solidFill>
              </a:rPr>
              <a:t>the rate of crossing for potassium ions that exit the cell is higher than that for sodium ions that enter the cell, the inside portion of the cell is left with an overload of negatively charged particles, namely, proteins that contain a negative charge. </a:t>
            </a:r>
            <a:endParaRPr lang="en-US" sz="1600" dirty="0" smtClean="0">
              <a:solidFill>
                <a:srgbClr val="00B050"/>
              </a:solidFill>
            </a:endParaRPr>
          </a:p>
          <a:p>
            <a:pPr marL="114300" indent="0">
              <a:buNone/>
            </a:pPr>
            <a:endParaRPr lang="en-US" sz="1600" dirty="0" smtClean="0">
              <a:solidFill>
                <a:srgbClr val="00B050"/>
              </a:solidFill>
            </a:endParaRPr>
          </a:p>
          <a:p>
            <a:pPr marL="114300" indent="0" algn="ctr">
              <a:buNone/>
            </a:pPr>
            <a:r>
              <a:rPr lang="en-US" sz="1600" b="1" dirty="0" smtClean="0"/>
              <a:t>Why this paraphrase works: The meaning has been </a:t>
            </a:r>
            <a:r>
              <a:rPr lang="en-US" sz="1600" b="1" dirty="0" smtClean="0"/>
              <a:t>retained, but </a:t>
            </a:r>
            <a:r>
              <a:rPr lang="en-US" sz="1600" b="1" dirty="0" smtClean="0"/>
              <a:t>both the paragraph structure and much of the language have been changed. </a:t>
            </a:r>
            <a:r>
              <a:rPr lang="en-US" sz="1600" b="1" dirty="0" smtClean="0"/>
              <a:t>The paraphrase is accurate, but the voice is different. Also</a:t>
            </a:r>
            <a:r>
              <a:rPr lang="en-US" sz="1600" b="1" dirty="0" smtClean="0"/>
              <a:t>, the original source is credited. </a:t>
            </a:r>
            <a:endParaRPr lang="en-US" sz="1600" b="1" dirty="0"/>
          </a:p>
        </p:txBody>
      </p:sp>
    </p:spTree>
    <p:extLst>
      <p:ext uri="{BB962C8B-B14F-4D97-AF65-F5344CB8AC3E}">
        <p14:creationId xmlns:p14="http://schemas.microsoft.com/office/powerpoint/2010/main" val="32749136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Appropriate Summary (Condensed Paraphrase)</a:t>
            </a:r>
            <a:endParaRPr lang="en-US" dirty="0"/>
          </a:p>
        </p:txBody>
      </p:sp>
      <p:sp>
        <p:nvSpPr>
          <p:cNvPr id="3" name="Content Placeholder 2"/>
          <p:cNvSpPr>
            <a:spLocks noGrp="1"/>
          </p:cNvSpPr>
          <p:nvPr>
            <p:ph idx="1"/>
          </p:nvPr>
        </p:nvSpPr>
        <p:spPr/>
        <p:txBody>
          <a:bodyPr/>
          <a:lstStyle/>
          <a:p>
            <a:pPr marL="114300" indent="0">
              <a:buNone/>
            </a:pPr>
            <a:r>
              <a:rPr lang="en-US" dirty="0" smtClean="0">
                <a:solidFill>
                  <a:srgbClr val="00B050"/>
                </a:solidFill>
              </a:rPr>
              <a:t>The </a:t>
            </a:r>
            <a:r>
              <a:rPr lang="en-US" dirty="0">
                <a:solidFill>
                  <a:srgbClr val="00B050"/>
                </a:solidFill>
              </a:rPr>
              <a:t>interior of a cell maintains a negative charge because more potassium ions exit the cell relative to sodium ions that enter it, leaving an </a:t>
            </a:r>
            <a:r>
              <a:rPr lang="en-US" dirty="0" smtClean="0">
                <a:solidFill>
                  <a:srgbClr val="00B050"/>
                </a:solidFill>
              </a:rPr>
              <a:t>overabundance </a:t>
            </a:r>
            <a:r>
              <a:rPr lang="en-US" dirty="0">
                <a:solidFill>
                  <a:srgbClr val="00B050"/>
                </a:solidFill>
              </a:rPr>
              <a:t>of negatively charged protein inside of the </a:t>
            </a:r>
            <a:r>
              <a:rPr lang="en-US" dirty="0" smtClean="0">
                <a:solidFill>
                  <a:srgbClr val="00B050"/>
                </a:solidFill>
              </a:rPr>
              <a:t>cell</a:t>
            </a:r>
            <a:r>
              <a:rPr lang="en-US" dirty="0">
                <a:solidFill>
                  <a:srgbClr val="00B050"/>
                </a:solidFill>
              </a:rPr>
              <a:t> </a:t>
            </a:r>
            <a:r>
              <a:rPr lang="en-US" dirty="0" smtClean="0">
                <a:solidFill>
                  <a:srgbClr val="00B050"/>
                </a:solidFill>
              </a:rPr>
              <a:t>(Martini &amp; Bartholomew, 1997).</a:t>
            </a:r>
            <a:r>
              <a:rPr lang="en-US" dirty="0" smtClean="0">
                <a:solidFill>
                  <a:srgbClr val="00B050"/>
                </a:solidFill>
              </a:rPr>
              <a:t>  </a:t>
            </a:r>
            <a:endParaRPr lang="en-US" dirty="0" smtClean="0">
              <a:solidFill>
                <a:srgbClr val="00B050"/>
              </a:solidFill>
            </a:endParaRPr>
          </a:p>
          <a:p>
            <a:pPr marL="114300" indent="0">
              <a:buNone/>
            </a:pPr>
            <a:endParaRPr lang="en-US" dirty="0">
              <a:solidFill>
                <a:srgbClr val="00B050"/>
              </a:solidFill>
            </a:endParaRPr>
          </a:p>
          <a:p>
            <a:pPr marL="114300" indent="0" algn="ctr">
              <a:buNone/>
            </a:pPr>
            <a:r>
              <a:rPr lang="en-US" b="1" dirty="0" smtClean="0">
                <a:solidFill>
                  <a:srgbClr val="011E40"/>
                </a:solidFill>
              </a:rPr>
              <a:t>Sometimes all that is needed is to briefly characterize information from the original source, not paraphrase the entire passage. Again, credit </a:t>
            </a:r>
            <a:r>
              <a:rPr lang="en-US" b="1" dirty="0" smtClean="0">
                <a:solidFill>
                  <a:srgbClr val="011E40"/>
                </a:solidFill>
              </a:rPr>
              <a:t>still must be </a:t>
            </a:r>
            <a:r>
              <a:rPr lang="en-US" b="1" dirty="0" smtClean="0">
                <a:solidFill>
                  <a:srgbClr val="011E40"/>
                </a:solidFill>
              </a:rPr>
              <a:t>given.</a:t>
            </a:r>
            <a:endParaRPr lang="en-US" b="1" dirty="0">
              <a:solidFill>
                <a:srgbClr val="011E40"/>
              </a:solidFill>
            </a:endParaRPr>
          </a:p>
        </p:txBody>
      </p:sp>
    </p:spTree>
    <p:extLst>
      <p:ext uri="{BB962C8B-B14F-4D97-AF65-F5344CB8AC3E}">
        <p14:creationId xmlns:p14="http://schemas.microsoft.com/office/powerpoint/2010/main" val="19682724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5482" y="89782"/>
            <a:ext cx="8229600" cy="877824"/>
          </a:xfrm>
        </p:spPr>
        <p:txBody>
          <a:bodyPr/>
          <a:lstStyle/>
          <a:p>
            <a:pPr algn="ctr"/>
            <a:r>
              <a:rPr lang="en-US" dirty="0" smtClean="0"/>
              <a:t>Inappropriate Paraphrase = Plagiarism</a:t>
            </a:r>
            <a:endParaRPr lang="en-US" dirty="0"/>
          </a:p>
        </p:txBody>
      </p:sp>
      <p:sp>
        <p:nvSpPr>
          <p:cNvPr id="3" name="Content Placeholder 2"/>
          <p:cNvSpPr>
            <a:spLocks noGrp="1"/>
          </p:cNvSpPr>
          <p:nvPr>
            <p:ph idx="1"/>
          </p:nvPr>
        </p:nvSpPr>
        <p:spPr>
          <a:xfrm>
            <a:off x="457200" y="967606"/>
            <a:ext cx="8229600" cy="3501919"/>
          </a:xfrm>
        </p:spPr>
        <p:txBody>
          <a:bodyPr/>
          <a:lstStyle/>
          <a:p>
            <a:pPr marL="114300" indent="0">
              <a:buNone/>
            </a:pPr>
            <a:r>
              <a:rPr lang="en-US" sz="1600" dirty="0">
                <a:solidFill>
                  <a:srgbClr val="FF0000"/>
                </a:solidFill>
              </a:rPr>
              <a:t>Because the intracellular concentration of potassium ions </a:t>
            </a:r>
            <a:r>
              <a:rPr lang="en-US" sz="1600" dirty="0">
                <a:solidFill>
                  <a:srgbClr val="7030A0"/>
                </a:solidFill>
              </a:rPr>
              <a:t>is </a:t>
            </a:r>
            <a:r>
              <a:rPr lang="en-US" sz="1600" dirty="0" smtClean="0">
                <a:solidFill>
                  <a:srgbClr val="7030A0"/>
                </a:solidFill>
              </a:rPr>
              <a:t>high</a:t>
            </a:r>
            <a:r>
              <a:rPr lang="en-US" sz="1600" dirty="0">
                <a:solidFill>
                  <a:srgbClr val="FF0000"/>
                </a:solidFill>
              </a:rPr>
              <a:t>, potassium ions tend to diffuse out of the </a:t>
            </a:r>
            <a:r>
              <a:rPr lang="en-US" sz="1600" dirty="0" smtClean="0">
                <a:solidFill>
                  <a:srgbClr val="FF0000"/>
                </a:solidFill>
              </a:rPr>
              <a:t>cell, as described by Martini &amp; Bartholomew (1997). This </a:t>
            </a:r>
            <a:r>
              <a:rPr lang="en-US" sz="1600" dirty="0">
                <a:solidFill>
                  <a:srgbClr val="FF0000"/>
                </a:solidFill>
              </a:rPr>
              <a:t>movement is triggered by the concentration gradient for potassium ions. Similarly, the concentration gradient for sodium ions tends to promote their movement into the cell. However, the cell membrane is </a:t>
            </a:r>
            <a:r>
              <a:rPr lang="en-US" sz="1600" dirty="0">
                <a:solidFill>
                  <a:srgbClr val="7030A0"/>
                </a:solidFill>
              </a:rPr>
              <a:t>much</a:t>
            </a:r>
            <a:r>
              <a:rPr lang="en-US" sz="1600" dirty="0">
                <a:solidFill>
                  <a:srgbClr val="FF0000"/>
                </a:solidFill>
              </a:rPr>
              <a:t> more permeable to potassium ions than </a:t>
            </a:r>
            <a:r>
              <a:rPr lang="en-US" sz="1600" dirty="0" smtClean="0">
                <a:solidFill>
                  <a:srgbClr val="FF0000"/>
                </a:solidFill>
              </a:rPr>
              <a:t>it </a:t>
            </a:r>
            <a:r>
              <a:rPr lang="en-US" sz="1600" dirty="0">
                <a:solidFill>
                  <a:srgbClr val="FF0000"/>
                </a:solidFill>
              </a:rPr>
              <a:t>is to sodium ions. As a result, potassium ions diffuse out of the cell </a:t>
            </a:r>
            <a:r>
              <a:rPr lang="en-US" sz="1600" dirty="0">
                <a:solidFill>
                  <a:srgbClr val="7030A0"/>
                </a:solidFill>
              </a:rPr>
              <a:t>more rapidly </a:t>
            </a:r>
            <a:r>
              <a:rPr lang="en-US" sz="1600" dirty="0">
                <a:solidFill>
                  <a:srgbClr val="FF0000"/>
                </a:solidFill>
              </a:rPr>
              <a:t>than sodium ions enter the cytoplasm. The cell therefore experiences </a:t>
            </a:r>
            <a:r>
              <a:rPr lang="en-US" sz="1600" dirty="0" smtClean="0">
                <a:solidFill>
                  <a:srgbClr val="7030A0"/>
                </a:solidFill>
              </a:rPr>
              <a:t>a </a:t>
            </a:r>
            <a:r>
              <a:rPr lang="en-US" sz="1600" dirty="0">
                <a:solidFill>
                  <a:srgbClr val="7030A0"/>
                </a:solidFill>
              </a:rPr>
              <a:t>loss </a:t>
            </a:r>
            <a:r>
              <a:rPr lang="en-US" sz="1600" dirty="0">
                <a:solidFill>
                  <a:srgbClr val="FF0000"/>
                </a:solidFill>
              </a:rPr>
              <a:t>of positive charges, and as a result the interior of the cell membrane contains a surplus of negative charges, primarily from negatively charged </a:t>
            </a:r>
            <a:r>
              <a:rPr lang="en-US" sz="1600" dirty="0" smtClean="0">
                <a:solidFill>
                  <a:srgbClr val="FF0000"/>
                </a:solidFill>
              </a:rPr>
              <a:t>proteins. </a:t>
            </a:r>
            <a:endParaRPr lang="en-US" sz="1600" dirty="0" smtClean="0">
              <a:solidFill>
                <a:srgbClr val="FF0000"/>
              </a:solidFill>
            </a:endParaRPr>
          </a:p>
          <a:p>
            <a:pPr marL="114300" indent="0">
              <a:buNone/>
            </a:pPr>
            <a:endParaRPr lang="en-US" sz="1600" b="1" dirty="0" smtClean="0">
              <a:solidFill>
                <a:srgbClr val="011E40"/>
              </a:solidFill>
            </a:endParaRPr>
          </a:p>
          <a:p>
            <a:pPr marL="114300" indent="0" algn="ctr">
              <a:buNone/>
            </a:pPr>
            <a:r>
              <a:rPr lang="en-US" sz="1600" b="1" dirty="0" smtClean="0">
                <a:solidFill>
                  <a:srgbClr val="011E40"/>
                </a:solidFill>
              </a:rPr>
              <a:t>This attempt at paraphrasing fails. </a:t>
            </a:r>
            <a:r>
              <a:rPr lang="en-US" sz="1600" b="1" dirty="0" smtClean="0">
                <a:solidFill>
                  <a:srgbClr val="011E40"/>
                </a:solidFill>
              </a:rPr>
              <a:t>Only a few </a:t>
            </a:r>
            <a:r>
              <a:rPr lang="en-US" sz="1600" b="1" dirty="0" smtClean="0">
                <a:solidFill>
                  <a:srgbClr val="011E40"/>
                </a:solidFill>
              </a:rPr>
              <a:t>superficial or “cosmetic” changes have been made to the original—minor word deletions, substitutions, and additions. This </a:t>
            </a:r>
            <a:r>
              <a:rPr lang="en-US" sz="1600" b="1" dirty="0" smtClean="0">
                <a:solidFill>
                  <a:srgbClr val="011E40"/>
                </a:solidFill>
              </a:rPr>
              <a:t>clearly would </a:t>
            </a:r>
            <a:r>
              <a:rPr lang="en-US" sz="1600" b="1" dirty="0" smtClean="0">
                <a:solidFill>
                  <a:srgbClr val="011E40"/>
                </a:solidFill>
              </a:rPr>
              <a:t>be considered plagiarism.</a:t>
            </a:r>
            <a:endParaRPr lang="en-US" sz="1600" b="1" dirty="0">
              <a:solidFill>
                <a:srgbClr val="011E40"/>
              </a:solidFill>
            </a:endParaRPr>
          </a:p>
        </p:txBody>
      </p:sp>
    </p:spTree>
    <p:extLst>
      <p:ext uri="{BB962C8B-B14F-4D97-AF65-F5344CB8AC3E}">
        <p14:creationId xmlns:p14="http://schemas.microsoft.com/office/powerpoint/2010/main" val="16300944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93111"/>
          </a:xfrm>
        </p:spPr>
        <p:txBody>
          <a:bodyPr/>
          <a:lstStyle/>
          <a:p>
            <a:pPr algn="ctr"/>
            <a:r>
              <a:rPr lang="en-US" dirty="0"/>
              <a:t>Inappropriate Paraphrase = Plagiarism</a:t>
            </a:r>
          </a:p>
        </p:txBody>
      </p:sp>
      <p:sp>
        <p:nvSpPr>
          <p:cNvPr id="3" name="Content Placeholder 2"/>
          <p:cNvSpPr>
            <a:spLocks noGrp="1"/>
          </p:cNvSpPr>
          <p:nvPr>
            <p:ph idx="1"/>
          </p:nvPr>
        </p:nvSpPr>
        <p:spPr>
          <a:xfrm>
            <a:off x="457200" y="905435"/>
            <a:ext cx="8229600" cy="3666565"/>
          </a:xfrm>
        </p:spPr>
        <p:txBody>
          <a:bodyPr/>
          <a:lstStyle/>
          <a:p>
            <a:pPr marL="114300" indent="0">
              <a:buNone/>
            </a:pPr>
            <a:endParaRPr lang="en-US" sz="1600" dirty="0" smtClean="0">
              <a:solidFill>
                <a:srgbClr val="7030A0"/>
              </a:solidFill>
            </a:endParaRPr>
          </a:p>
          <a:p>
            <a:pPr marL="114300" indent="0">
              <a:buNone/>
            </a:pPr>
            <a:r>
              <a:rPr lang="en-US" sz="1600" dirty="0" smtClean="0">
                <a:solidFill>
                  <a:srgbClr val="7030A0"/>
                </a:solidFill>
              </a:rPr>
              <a:t>The </a:t>
            </a:r>
            <a:r>
              <a:rPr lang="en-US" sz="1600" dirty="0">
                <a:solidFill>
                  <a:srgbClr val="7030A0"/>
                </a:solidFill>
              </a:rPr>
              <a:t>concentration gradient for sodium (Na) ions tends to promote their movement into the cell. Similarly, the high intracellular concentration of potassium (K) ions is relatively high resulting in K’s tendency to diffuse out of the cell.</a:t>
            </a:r>
            <a:r>
              <a:rPr lang="en-US" sz="1600" dirty="0">
                <a:solidFill>
                  <a:srgbClr val="FF0000"/>
                </a:solidFill>
              </a:rPr>
              <a:t> </a:t>
            </a:r>
            <a:r>
              <a:rPr lang="en-US" sz="1600" dirty="0">
                <a:solidFill>
                  <a:srgbClr val="7030A0"/>
                </a:solidFill>
              </a:rPr>
              <a:t>Because the cell </a:t>
            </a:r>
            <a:r>
              <a:rPr lang="en-US" sz="1600" dirty="0">
                <a:solidFill>
                  <a:srgbClr val="FF0000"/>
                </a:solidFill>
              </a:rPr>
              <a:t>membrane is significantly more permeable to </a:t>
            </a:r>
            <a:r>
              <a:rPr lang="en-US" sz="1600" dirty="0">
                <a:solidFill>
                  <a:srgbClr val="7030A0"/>
                </a:solidFill>
              </a:rPr>
              <a:t>K</a:t>
            </a:r>
            <a:r>
              <a:rPr lang="en-US" sz="1600" dirty="0">
                <a:solidFill>
                  <a:srgbClr val="FF0000"/>
                </a:solidFill>
              </a:rPr>
              <a:t> than to </a:t>
            </a:r>
            <a:r>
              <a:rPr lang="en-US" sz="1600" dirty="0">
                <a:solidFill>
                  <a:srgbClr val="7030A0"/>
                </a:solidFill>
              </a:rPr>
              <a:t>Na, K </a:t>
            </a:r>
            <a:r>
              <a:rPr lang="en-US" sz="1600" dirty="0">
                <a:solidFill>
                  <a:srgbClr val="FF0000"/>
                </a:solidFill>
              </a:rPr>
              <a:t>diffuses out of the cell faster than </a:t>
            </a:r>
            <a:r>
              <a:rPr lang="en-US" sz="1600" dirty="0">
                <a:solidFill>
                  <a:srgbClr val="7030A0"/>
                </a:solidFill>
              </a:rPr>
              <a:t>Na</a:t>
            </a:r>
            <a:r>
              <a:rPr lang="en-US" sz="1600" dirty="0">
                <a:solidFill>
                  <a:srgbClr val="FF0000"/>
                </a:solidFill>
              </a:rPr>
              <a:t> enters the cytoplasm. The cell therefore experiences a net loss of positive charges and, as a result the interior of the cell membrane </a:t>
            </a:r>
            <a:r>
              <a:rPr lang="en-US" sz="1600" dirty="0">
                <a:solidFill>
                  <a:srgbClr val="7030A0"/>
                </a:solidFill>
              </a:rPr>
              <a:t>now has </a:t>
            </a:r>
            <a:r>
              <a:rPr lang="en-US" sz="1600" dirty="0">
                <a:solidFill>
                  <a:srgbClr val="FF0000"/>
                </a:solidFill>
              </a:rPr>
              <a:t>an excess of negative charges, primarily from negatively charged </a:t>
            </a:r>
            <a:r>
              <a:rPr lang="en-US" sz="1600" dirty="0" smtClean="0">
                <a:solidFill>
                  <a:srgbClr val="FF0000"/>
                </a:solidFill>
              </a:rPr>
              <a:t>proteins (Martini &amp; Bartholomew, 1997).</a:t>
            </a:r>
            <a:endParaRPr lang="en-US" sz="1600" dirty="0" smtClean="0">
              <a:solidFill>
                <a:srgbClr val="FF0000"/>
              </a:solidFill>
            </a:endParaRPr>
          </a:p>
          <a:p>
            <a:pPr marL="114300" indent="0">
              <a:buNone/>
            </a:pPr>
            <a:endParaRPr lang="en-US" sz="1600" dirty="0">
              <a:solidFill>
                <a:srgbClr val="FF0000"/>
              </a:solidFill>
            </a:endParaRPr>
          </a:p>
          <a:p>
            <a:pPr marL="114300" indent="0" algn="ctr">
              <a:buNone/>
            </a:pPr>
            <a:r>
              <a:rPr lang="en-US" sz="1600" b="1" dirty="0" smtClean="0"/>
              <a:t>While this paraphrase includes additional changes—like sentence order </a:t>
            </a:r>
            <a:r>
              <a:rPr lang="en-US" sz="1600" b="1" dirty="0" smtClean="0"/>
              <a:t>and the </a:t>
            </a:r>
            <a:r>
              <a:rPr lang="en-US" sz="1600" b="1" dirty="0" smtClean="0"/>
              <a:t>use of chemical symbols—the changes are still superficial. If you compare this to the </a:t>
            </a:r>
            <a:r>
              <a:rPr lang="en-US" sz="1600" b="1" dirty="0" smtClean="0"/>
              <a:t>original by reading each out loud, you’ll hear </a:t>
            </a:r>
            <a:r>
              <a:rPr lang="en-US" sz="1600" b="1" dirty="0" smtClean="0"/>
              <a:t>the “echo.” </a:t>
            </a:r>
            <a:r>
              <a:rPr lang="en-US" sz="1600" b="1" dirty="0" smtClean="0"/>
              <a:t>Paraphrasing </a:t>
            </a:r>
            <a:r>
              <a:rPr lang="en-US" sz="1600" b="1" dirty="0" smtClean="0"/>
              <a:t>requires using your words, not rearranging someone else’s. </a:t>
            </a:r>
            <a:endParaRPr lang="en-US" sz="1600" b="1" dirty="0"/>
          </a:p>
        </p:txBody>
      </p:sp>
    </p:spTree>
    <p:extLst>
      <p:ext uri="{BB962C8B-B14F-4D97-AF65-F5344CB8AC3E}">
        <p14:creationId xmlns:p14="http://schemas.microsoft.com/office/powerpoint/2010/main" val="35232109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029"/>
            <a:ext cx="8229600" cy="877824"/>
          </a:xfrm>
        </p:spPr>
        <p:txBody>
          <a:bodyPr/>
          <a:lstStyle/>
          <a:p>
            <a:pPr algn="ctr"/>
            <a:r>
              <a:rPr lang="en-US" dirty="0"/>
              <a:t>Appropriate Paraphrase</a:t>
            </a:r>
          </a:p>
        </p:txBody>
      </p:sp>
      <p:sp>
        <p:nvSpPr>
          <p:cNvPr id="3" name="Content Placeholder 2"/>
          <p:cNvSpPr>
            <a:spLocks noGrp="1"/>
          </p:cNvSpPr>
          <p:nvPr>
            <p:ph idx="1"/>
          </p:nvPr>
        </p:nvSpPr>
        <p:spPr>
          <a:xfrm>
            <a:off x="358588" y="904854"/>
            <a:ext cx="8328212" cy="3564672"/>
          </a:xfrm>
        </p:spPr>
        <p:txBody>
          <a:bodyPr/>
          <a:lstStyle/>
          <a:p>
            <a:pPr marL="114300" indent="0">
              <a:buNone/>
            </a:pPr>
            <a:r>
              <a:rPr lang="en-US" sz="1600" dirty="0" smtClean="0">
                <a:solidFill>
                  <a:srgbClr val="00B050"/>
                </a:solidFill>
              </a:rPr>
              <a:t>As </a:t>
            </a:r>
            <a:r>
              <a:rPr lang="en-US" sz="1600" dirty="0">
                <a:solidFill>
                  <a:srgbClr val="00B050"/>
                </a:solidFill>
              </a:rPr>
              <a:t>explained by </a:t>
            </a:r>
            <a:r>
              <a:rPr lang="en-US" sz="1600" dirty="0" smtClean="0">
                <a:solidFill>
                  <a:srgbClr val="00B050"/>
                </a:solidFill>
              </a:rPr>
              <a:t>Martini </a:t>
            </a:r>
            <a:r>
              <a:rPr lang="en-US" sz="1600" dirty="0">
                <a:solidFill>
                  <a:srgbClr val="00B050"/>
                </a:solidFill>
              </a:rPr>
              <a:t>&amp; </a:t>
            </a:r>
            <a:r>
              <a:rPr lang="en-US" sz="1600" dirty="0" smtClean="0">
                <a:solidFill>
                  <a:srgbClr val="00B050"/>
                </a:solidFill>
              </a:rPr>
              <a:t>Bartholomew (1997), t</a:t>
            </a:r>
            <a:r>
              <a:rPr lang="en-US" sz="1600" dirty="0" smtClean="0">
                <a:solidFill>
                  <a:srgbClr val="00B050"/>
                </a:solidFill>
              </a:rPr>
              <a:t>he </a:t>
            </a:r>
            <a:r>
              <a:rPr lang="en-US" sz="1600" dirty="0">
                <a:solidFill>
                  <a:srgbClr val="00B050"/>
                </a:solidFill>
              </a:rPr>
              <a:t>relatively high concentration gradient of sodium ions outside of the cell causes them to enter into the cell’s </a:t>
            </a:r>
            <a:r>
              <a:rPr lang="en-US" sz="1600" dirty="0" smtClean="0">
                <a:solidFill>
                  <a:srgbClr val="00B050"/>
                </a:solidFill>
              </a:rPr>
              <a:t>cytoplasm. </a:t>
            </a:r>
            <a:r>
              <a:rPr lang="en-US" sz="1600" dirty="0">
                <a:solidFill>
                  <a:srgbClr val="00B050"/>
                </a:solidFill>
              </a:rPr>
              <a:t>In a similar fashion, the interior concentration gradient of potassium ions is also high and, therefore, potassium ions tend to scatter out of the cell through the cell’s membrane. But, a notable feature of this process is that </a:t>
            </a:r>
            <a:r>
              <a:rPr lang="en-US" sz="1600" dirty="0" smtClean="0">
                <a:solidFill>
                  <a:srgbClr val="00B050"/>
                </a:solidFill>
              </a:rPr>
              <a:t>potassium </a:t>
            </a:r>
            <a:r>
              <a:rPr lang="en-US" sz="1600" dirty="0">
                <a:solidFill>
                  <a:srgbClr val="00B050"/>
                </a:solidFill>
              </a:rPr>
              <a:t>ions tend to leave the cell faster than sodium ions enter the cytoplasm. This is because of the nature of the cell membrane’s permeability, which allows potassium ions to cross much more freely than sodium ions. The end result is that the interior of the cell membrane’s loss of positive charges results in a greater proportion of negative charges and these are made up mostly of proteins that have acquired a negative </a:t>
            </a:r>
            <a:r>
              <a:rPr lang="en-US" sz="1600" dirty="0" smtClean="0">
                <a:solidFill>
                  <a:srgbClr val="00B050"/>
                </a:solidFill>
              </a:rPr>
              <a:t>charge. </a:t>
            </a:r>
          </a:p>
          <a:p>
            <a:pPr marL="114300" indent="0">
              <a:buNone/>
            </a:pPr>
            <a:endParaRPr lang="en-US" sz="1600" dirty="0" smtClean="0">
              <a:solidFill>
                <a:srgbClr val="00B050"/>
              </a:solidFill>
            </a:endParaRPr>
          </a:p>
          <a:p>
            <a:pPr marL="114300" indent="0" algn="ctr">
              <a:buNone/>
            </a:pPr>
            <a:r>
              <a:rPr lang="en-US" sz="1600" b="1" dirty="0" smtClean="0"/>
              <a:t>Again</a:t>
            </a:r>
            <a:r>
              <a:rPr lang="en-US" sz="1600" b="1" dirty="0" smtClean="0"/>
              <a:t>, note that the meaning has been retained, along </a:t>
            </a:r>
            <a:r>
              <a:rPr lang="en-US" sz="1600" b="1" dirty="0" smtClean="0"/>
              <a:t>with many </a:t>
            </a:r>
            <a:r>
              <a:rPr lang="en-US" sz="1600" b="1" dirty="0" smtClean="0"/>
              <a:t>technical terms. Some words cannot be replaced, and that is fine. But a paraphrase requires changes to sentence structure and, for longer passages, to paragraph structure.</a:t>
            </a:r>
            <a:endParaRPr lang="en-US" sz="1600" b="1" dirty="0"/>
          </a:p>
        </p:txBody>
      </p:sp>
    </p:spTree>
    <p:extLst>
      <p:ext uri="{BB962C8B-B14F-4D97-AF65-F5344CB8AC3E}">
        <p14:creationId xmlns:p14="http://schemas.microsoft.com/office/powerpoint/2010/main" val="419489871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Light content">
  <a:themeElements>
    <a:clrScheme name="Custom 1">
      <a:dk1>
        <a:srgbClr val="011E40"/>
      </a:dk1>
      <a:lt1>
        <a:sysClr val="window" lastClr="FFFFFF"/>
      </a:lt1>
      <a:dk2>
        <a:srgbClr val="2F5897"/>
      </a:dk2>
      <a:lt2>
        <a:srgbClr val="E4E9EF"/>
      </a:lt2>
      <a:accent1>
        <a:srgbClr val="307FE2"/>
      </a:accent1>
      <a:accent2>
        <a:srgbClr val="F8E08E"/>
      </a:accent2>
      <a:accent3>
        <a:srgbClr val="80225F"/>
      </a:accent3>
      <a:accent4>
        <a:srgbClr val="011E40"/>
      </a:accent4>
      <a:accent5>
        <a:srgbClr val="C4B000"/>
      </a:accent5>
      <a:accent6>
        <a:srgbClr val="89813D"/>
      </a:accent6>
      <a:hlink>
        <a:srgbClr val="2DCCD3"/>
      </a:hlink>
      <a:folHlink>
        <a:srgbClr val="C4BCB7"/>
      </a:folHlink>
    </a:clrScheme>
    <a:fontScheme name="Revolution">
      <a:majorFont>
        <a:latin typeface="Trebuchet MS"/>
        <a:ea typeface=""/>
        <a:cs typeface=""/>
        <a:font script="Jpan" typeface="ＭＳ ゴシック"/>
        <a:font script="Hans" typeface="宋体"/>
        <a:font script="Hant" typeface="新細明體"/>
      </a:majorFont>
      <a:minorFont>
        <a:latin typeface="Trebuchet MS"/>
        <a:ea typeface=""/>
        <a:cs typeface=""/>
        <a:font script="Jpan" typeface="ＭＳ ゴシック"/>
        <a:font script="Hans" typeface="宋体"/>
        <a:font script="Hant" typeface="新細明體"/>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Adjacency.thmx</Template>
  <TotalTime>1305</TotalTime>
  <Words>1382</Words>
  <Application>Microsoft Office PowerPoint</Application>
  <PresentationFormat>On-screen Show (16:9)</PresentationFormat>
  <Paragraphs>48</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ＭＳ Ｐゴシック</vt:lpstr>
      <vt:lpstr>Arial</vt:lpstr>
      <vt:lpstr>Calibri</vt:lpstr>
      <vt:lpstr>Trebuchet MS</vt:lpstr>
      <vt:lpstr>Wingdings 2</vt:lpstr>
      <vt:lpstr>Light content</vt:lpstr>
      <vt:lpstr>   Sample Texts to Illustrate Effective Paraphrasing </vt:lpstr>
      <vt:lpstr>Paraphrasing—Sample Texts</vt:lpstr>
      <vt:lpstr>What Does Good Paraphrasing Look Like?</vt:lpstr>
      <vt:lpstr>Original Text—Read It Carefully</vt:lpstr>
      <vt:lpstr>Appropriate Paraphrase</vt:lpstr>
      <vt:lpstr>Appropriate Summary (Condensed Paraphrase)</vt:lpstr>
      <vt:lpstr>Inappropriate Paraphrase = Plagiarism</vt:lpstr>
      <vt:lpstr>Inappropriate Paraphrase = Plagiarism</vt:lpstr>
      <vt:lpstr>Appropriate Paraphrase</vt:lpstr>
      <vt:lpstr>Strategies to Avoid Plagiarism</vt:lpstr>
      <vt:lpstr>Strategies to Avoid Plagiarism</vt:lpstr>
      <vt:lpstr>Additional Online Resources</vt:lpstr>
      <vt:lpstr>PowerPoint Presentation</vt:lpstr>
    </vt:vector>
  </TitlesOfParts>
  <Manager/>
  <Company>Jefferson</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Creative Services</dc:creator>
  <cp:keywords/>
  <dc:description/>
  <cp:lastModifiedBy>EILEEN CUNNIFFE</cp:lastModifiedBy>
  <cp:revision>171</cp:revision>
  <cp:lastPrinted>2014-04-07T13:42:21Z</cp:lastPrinted>
  <dcterms:created xsi:type="dcterms:W3CDTF">2014-04-05T18:35:34Z</dcterms:created>
  <dcterms:modified xsi:type="dcterms:W3CDTF">2020-08-31T19:14:36Z</dcterms:modified>
  <cp:category/>
</cp:coreProperties>
</file>