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7" r:id="rId9"/>
    <p:sldId id="268" r:id="rId10"/>
    <p:sldId id="269" r:id="rId11"/>
    <p:sldId id="270" r:id="rId12"/>
    <p:sldId id="271" r:id="rId13"/>
    <p:sldId id="266" r:id="rId14"/>
    <p:sldId id="272" r:id="rId15"/>
    <p:sldId id="262" r:id="rId16"/>
    <p:sldId id="265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mxa046\Documents\Jefferson-4x3[1]\ppt\media\image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6488"/>
            <a:ext cx="19812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6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6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8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mxa046\Documents\Jefferson-4x3[1]\ppt\media\image3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6488"/>
            <a:ext cx="19812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1564-4823-4CDB-81D2-FDF3C55A90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2862-BA8B-4720-9A85-3C5DE11B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6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:\Users\mxa046\Documents\Jefferson-4x3[1]\ppt\media\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6488"/>
            <a:ext cx="19812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7375E"/>
                </a:solidFill>
              </a:rPr>
              <a:t>Concur Travel and Expense Management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Employee Profile Configuration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Travel Preferences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Email Preferences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87327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52401"/>
            <a:ext cx="44196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Example – My Profile – Personal Information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670461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553200" y="1447800"/>
            <a:ext cx="2426476" cy="88011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If you qualify for any of these discounts, check the corresponding box(es).</a:t>
            </a:r>
          </a:p>
        </p:txBody>
      </p:sp>
      <p:cxnSp>
        <p:nvCxnSpPr>
          <p:cNvPr id="5" name="AutoShape 4"/>
          <p:cNvCxnSpPr>
            <a:cxnSpLocks noChangeShapeType="1"/>
            <a:stCxn id="4" idx="1"/>
          </p:cNvCxnSpPr>
          <p:nvPr/>
        </p:nvCxnSpPr>
        <p:spPr bwMode="auto">
          <a:xfrm flipH="1" flipV="1">
            <a:off x="5105400" y="1676400"/>
            <a:ext cx="1447800" cy="211455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3844" y="3733800"/>
            <a:ext cx="1923556" cy="13716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You may enter air/hotel/car rental preferences, but this information is not required</a:t>
            </a:r>
          </a:p>
        </p:txBody>
      </p:sp>
      <p:cxnSp>
        <p:nvCxnSpPr>
          <p:cNvPr id="17" name="AutoShape 4"/>
          <p:cNvCxnSpPr>
            <a:cxnSpLocks noChangeShapeType="1"/>
            <a:stCxn id="16" idx="0"/>
          </p:cNvCxnSpPr>
          <p:nvPr/>
        </p:nvCxnSpPr>
        <p:spPr bwMode="auto">
          <a:xfrm flipV="1">
            <a:off x="1095622" y="2057400"/>
            <a:ext cx="1114178" cy="16764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6521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52401"/>
            <a:ext cx="44196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Example – My Profile – Personal Information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833438"/>
            <a:ext cx="71723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5270" y="1714501"/>
            <a:ext cx="5964308" cy="956309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You may still earn frequent flyer/traveler awards when booking through Concur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/>
              <a:t> </a:t>
            </a:r>
            <a:r>
              <a:rPr lang="en-US" sz="1600" noProof="1" smtClean="0"/>
              <a:t>Click </a:t>
            </a:r>
            <a:r>
              <a:rPr lang="en-US" sz="1600" b="1" noProof="1" smtClean="0"/>
              <a:t>[+] Add a Program</a:t>
            </a:r>
            <a:r>
              <a:rPr lang="en-US" sz="1600" noProof="1" smtClean="0"/>
              <a:t> and enter the appropriate information</a:t>
            </a:r>
          </a:p>
        </p:txBody>
      </p:sp>
      <p:cxnSp>
        <p:nvCxnSpPr>
          <p:cNvPr id="5" name="AutoShape 4"/>
          <p:cNvCxnSpPr>
            <a:cxnSpLocks noChangeShapeType="1"/>
            <a:stCxn id="4" idx="0"/>
          </p:cNvCxnSpPr>
          <p:nvPr/>
        </p:nvCxnSpPr>
        <p:spPr bwMode="auto">
          <a:xfrm flipV="1">
            <a:off x="3237424" y="1295402"/>
            <a:ext cx="3620576" cy="419099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429000" y="3429000"/>
            <a:ext cx="5334000" cy="1320169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Select your gender and fill in your date of birth</a:t>
            </a:r>
          </a:p>
          <a:p>
            <a:pPr marL="685800" lvl="2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Date of birth will be masked (xx/xx/xxxx) upon saving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/>
              <a:t> </a:t>
            </a:r>
            <a:r>
              <a:rPr lang="en-US" sz="1600" noProof="1" smtClean="0"/>
              <a:t>If you have a TSA Precheck known traveler number, you may enter it here</a:t>
            </a:r>
          </a:p>
        </p:txBody>
      </p:sp>
      <p:cxnSp>
        <p:nvCxnSpPr>
          <p:cNvPr id="12" name="AutoShape 4"/>
          <p:cNvCxnSpPr>
            <a:cxnSpLocks noChangeShapeType="1"/>
          </p:cNvCxnSpPr>
          <p:nvPr/>
        </p:nvCxnSpPr>
        <p:spPr bwMode="auto">
          <a:xfrm flipH="1">
            <a:off x="1905000" y="4140516"/>
            <a:ext cx="1524000" cy="1269684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343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52401"/>
            <a:ext cx="44196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Example – My Profile – Personal Information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70" y="914400"/>
            <a:ext cx="6324600" cy="539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9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6310"/>
            <a:ext cx="7696200" cy="51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67500" y="5638800"/>
            <a:ext cx="1943100" cy="6096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Click on </a:t>
            </a:r>
            <a:r>
              <a:rPr lang="en-US" sz="1600" b="1" noProof="1" smtClean="0"/>
              <a:t> Assistants/ Arrangers</a:t>
            </a:r>
            <a:endParaRPr lang="en-US" sz="1600" noProof="1" smtClean="0"/>
          </a:p>
        </p:txBody>
      </p:sp>
      <p:cxnSp>
        <p:nvCxnSpPr>
          <p:cNvPr id="4" name="AutoShape 4"/>
          <p:cNvCxnSpPr>
            <a:cxnSpLocks noChangeShapeType="1"/>
            <a:stCxn id="3" idx="0"/>
          </p:cNvCxnSpPr>
          <p:nvPr/>
        </p:nvCxnSpPr>
        <p:spPr bwMode="auto">
          <a:xfrm flipH="1" flipV="1">
            <a:off x="1905000" y="4114800"/>
            <a:ext cx="5734050" cy="15240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3505200" cy="61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 Configuring Individuals to Arrange Travel on your Behalf</a:t>
            </a:r>
          </a:p>
        </p:txBody>
      </p:sp>
    </p:spTree>
    <p:extLst>
      <p:ext uri="{BB962C8B-B14F-4D97-AF65-F5344CB8AC3E}">
        <p14:creationId xmlns:p14="http://schemas.microsoft.com/office/powerpoint/2010/main" val="22869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3505200" cy="61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 Configuring Individuals to Arrange Travel on your Behalf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2771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0700" y="2449829"/>
            <a:ext cx="1943100" cy="116967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Click on </a:t>
            </a:r>
            <a:r>
              <a:rPr lang="en-US" sz="1600" b="1" noProof="1" smtClean="0"/>
              <a:t> [+] Add an Assistant </a:t>
            </a:r>
            <a:endParaRPr lang="en-US" sz="1600" b="1" noProof="1"/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/>
              <a:t> </a:t>
            </a:r>
            <a:r>
              <a:rPr lang="en-US" sz="1600" noProof="1" smtClean="0"/>
              <a:t>A popup window will appear</a:t>
            </a:r>
          </a:p>
        </p:txBody>
      </p:sp>
      <p:cxnSp>
        <p:nvCxnSpPr>
          <p:cNvPr id="6" name="AutoShape 4"/>
          <p:cNvCxnSpPr>
            <a:cxnSpLocks noChangeShapeType="1"/>
            <a:stCxn id="5" idx="3"/>
          </p:cNvCxnSpPr>
          <p:nvPr/>
        </p:nvCxnSpPr>
        <p:spPr bwMode="auto">
          <a:xfrm flipV="1">
            <a:off x="3733800" y="2209800"/>
            <a:ext cx="2590800" cy="824864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3962400"/>
            <a:ext cx="6936472" cy="217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572000" y="4234814"/>
            <a:ext cx="4133850" cy="1403986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Enter travel arranger’s last name in the search box</a:t>
            </a:r>
            <a:endParaRPr lang="en-US" sz="1600" b="1" noProof="1"/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/>
              <a:t> </a:t>
            </a:r>
            <a:r>
              <a:rPr lang="en-US" sz="1600" noProof="1" smtClean="0"/>
              <a:t>Check the appropriate boxes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Click </a:t>
            </a:r>
            <a:r>
              <a:rPr lang="en-US" sz="1600" b="1" noProof="1" smtClean="0"/>
              <a:t>SAVE</a:t>
            </a:r>
            <a:endParaRPr lang="en-US" sz="1600" noProof="1" smtClean="0"/>
          </a:p>
        </p:txBody>
      </p:sp>
      <p:cxnSp>
        <p:nvCxnSpPr>
          <p:cNvPr id="8" name="AutoShape 4"/>
          <p:cNvCxnSpPr>
            <a:cxnSpLocks noChangeShapeType="1"/>
            <a:stCxn id="14" idx="1"/>
          </p:cNvCxnSpPr>
          <p:nvPr/>
        </p:nvCxnSpPr>
        <p:spPr bwMode="auto">
          <a:xfrm flipH="1">
            <a:off x="2057400" y="4936807"/>
            <a:ext cx="2514600" cy="244793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2246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6310"/>
            <a:ext cx="7696200" cy="51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67500" y="5638800"/>
            <a:ext cx="1752600" cy="62865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Click on </a:t>
            </a:r>
            <a:r>
              <a:rPr lang="en-US" sz="1600" b="1" noProof="1" smtClean="0"/>
              <a:t> System Settings</a:t>
            </a:r>
            <a:endParaRPr lang="en-US" sz="1600" noProof="1" smtClean="0"/>
          </a:p>
        </p:txBody>
      </p:sp>
      <p:cxnSp>
        <p:nvCxnSpPr>
          <p:cNvPr id="4" name="AutoShape 4"/>
          <p:cNvCxnSpPr>
            <a:cxnSpLocks noChangeShapeType="1"/>
            <a:stCxn id="3" idx="0"/>
          </p:cNvCxnSpPr>
          <p:nvPr/>
        </p:nvCxnSpPr>
        <p:spPr bwMode="auto">
          <a:xfrm flipH="1" flipV="1">
            <a:off x="5943600" y="2743200"/>
            <a:ext cx="1600200" cy="28956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" y="339092"/>
            <a:ext cx="3505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Configuring System Email Preferences</a:t>
            </a:r>
          </a:p>
        </p:txBody>
      </p:sp>
    </p:spTree>
    <p:extLst>
      <p:ext uri="{BB962C8B-B14F-4D97-AF65-F5344CB8AC3E}">
        <p14:creationId xmlns:p14="http://schemas.microsoft.com/office/powerpoint/2010/main" val="281680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976320"/>
            <a:ext cx="6757987" cy="530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339092"/>
            <a:ext cx="3505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Configuring System Email Preferences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81600" y="5105400"/>
            <a:ext cx="3676650" cy="12954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Indicate when you would (not) like to receive system-generated emails</a:t>
            </a:r>
          </a:p>
          <a:p>
            <a:pPr marL="685800" lvl="2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Uncheck boxes to stop corresponding email notifications.</a:t>
            </a:r>
          </a:p>
        </p:txBody>
      </p:sp>
      <p:cxnSp>
        <p:nvCxnSpPr>
          <p:cNvPr id="6" name="AutoShape 4"/>
          <p:cNvCxnSpPr>
            <a:cxnSpLocks noChangeShapeType="1"/>
            <a:stCxn id="4" idx="1"/>
          </p:cNvCxnSpPr>
          <p:nvPr/>
        </p:nvCxnSpPr>
        <p:spPr bwMode="auto">
          <a:xfrm flipH="1" flipV="1">
            <a:off x="1981200" y="4572000"/>
            <a:ext cx="3200400" cy="11811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4091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3962400" cy="61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 Configuring Individuals to Prepare, Submit, Review or Approve on your behalf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6310"/>
            <a:ext cx="7696200" cy="51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38900" y="1905000"/>
            <a:ext cx="1943100" cy="6096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Click on </a:t>
            </a:r>
            <a:r>
              <a:rPr lang="en-US" sz="1600" b="1" noProof="1" smtClean="0"/>
              <a:t> Expense Delegates</a:t>
            </a:r>
            <a:endParaRPr lang="en-US" sz="1600" noProof="1" smtClean="0"/>
          </a:p>
        </p:txBody>
      </p:sp>
      <p:cxnSp>
        <p:nvCxnSpPr>
          <p:cNvPr id="7" name="AutoShape 4"/>
          <p:cNvCxnSpPr>
            <a:cxnSpLocks noChangeShapeType="1"/>
            <a:stCxn id="6" idx="1"/>
          </p:cNvCxnSpPr>
          <p:nvPr/>
        </p:nvCxnSpPr>
        <p:spPr bwMode="auto">
          <a:xfrm flipH="1">
            <a:off x="1752600" y="2209800"/>
            <a:ext cx="4686300" cy="37338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6536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2480"/>
            <a:ext cx="6235429" cy="347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3962400" cy="61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 Configuring Individuals to Prepare, Submit, Review or Approve on your behalf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974080" y="3581400"/>
            <a:ext cx="2895600" cy="31242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Click </a:t>
            </a:r>
            <a:r>
              <a:rPr lang="en-US" sz="1600" b="1" noProof="1" smtClean="0"/>
              <a:t>Add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Begin typing the employee’s name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Click </a:t>
            </a:r>
            <a:r>
              <a:rPr lang="en-US" sz="1600" b="1" noProof="1" smtClean="0"/>
              <a:t>Add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Select the functions you would like the individual to perform on your behalf.</a:t>
            </a:r>
          </a:p>
          <a:p>
            <a:pPr marL="685800" lvl="2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Permissions may be restricted by HR job role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Click </a:t>
            </a:r>
            <a:r>
              <a:rPr lang="en-US" sz="1600" b="1" noProof="1" smtClean="0"/>
              <a:t>Save</a:t>
            </a:r>
            <a:endParaRPr lang="en-US" sz="1600" noProof="1" smtClean="0"/>
          </a:p>
        </p:txBody>
      </p:sp>
    </p:spTree>
    <p:extLst>
      <p:ext uri="{BB962C8B-B14F-4D97-AF65-F5344CB8AC3E}">
        <p14:creationId xmlns:p14="http://schemas.microsoft.com/office/powerpoint/2010/main" val="194220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204913"/>
            <a:ext cx="63436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24600" y="4891088"/>
            <a:ext cx="2514599" cy="15240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Navigate to Concur at Concur.Jefferson.Edu, from anywhere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>
                <a:latin typeface="+mn-lt"/>
              </a:rPr>
              <a:t> Sign on using your campus key and password</a:t>
            </a:r>
          </a:p>
        </p:txBody>
      </p:sp>
    </p:spTree>
    <p:extLst>
      <p:ext uri="{BB962C8B-B14F-4D97-AF65-F5344CB8AC3E}">
        <p14:creationId xmlns:p14="http://schemas.microsoft.com/office/powerpoint/2010/main" val="292618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48613" cy="505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324600" y="4705350"/>
            <a:ext cx="2514599" cy="762000"/>
            <a:chOff x="6324600" y="4891088"/>
            <a:chExt cx="2514599" cy="762000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6324600" y="4891088"/>
              <a:ext cx="2514599" cy="762000"/>
            </a:xfrm>
            <a:prstGeom prst="rect">
              <a:avLst/>
            </a:prstGeom>
            <a:solidFill>
              <a:srgbClr val="F2DBDB"/>
            </a:solidFill>
            <a:ln w="31750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lvl="1" eaLnBrk="1" hangingPunct="1">
                <a:spcAft>
                  <a:spcPts val="1000"/>
                </a:spcAft>
                <a:buFont typeface="Symbol" pitchFamily="18" charset="2"/>
                <a:buChar char="·"/>
                <a:defRPr/>
              </a:pPr>
              <a:r>
                <a:rPr lang="en-US" sz="1600" noProof="1" smtClean="0"/>
                <a:t>Click on </a:t>
              </a:r>
              <a:r>
                <a:rPr lang="en-US" sz="1600" b="1" noProof="1" smtClean="0"/>
                <a:t> Profile </a:t>
              </a:r>
              <a:endParaRPr lang="en-US" sz="1600" noProof="1" smtClean="0"/>
            </a:p>
            <a:p>
              <a:pPr marL="0" lvl="1" eaLnBrk="1" hangingPunct="1">
                <a:spcAft>
                  <a:spcPts val="1000"/>
                </a:spcAft>
                <a:buFont typeface="Symbol" pitchFamily="18" charset="2"/>
                <a:buChar char="·"/>
                <a:defRPr/>
              </a:pPr>
              <a:r>
                <a:rPr lang="en-US" sz="1600" noProof="1" smtClean="0">
                  <a:latin typeface="+mn-lt"/>
                </a:rPr>
                <a:t>Click on </a:t>
              </a:r>
              <a:r>
                <a:rPr lang="en-US" sz="1600" b="1" u="sng" noProof="1" smtClean="0">
                  <a:latin typeface="+mn-lt"/>
                </a:rPr>
                <a:t>Profile Settings</a:t>
              </a:r>
              <a:endParaRPr lang="en-US" sz="1600" u="sng" noProof="1" smtClean="0">
                <a:latin typeface="+mn-lt"/>
              </a:endParaRPr>
            </a:p>
          </p:txBody>
        </p:sp>
        <p:sp>
          <p:nvSpPr>
            <p:cNvPr id="2" name="Isosceles Triangle 1"/>
            <p:cNvSpPr/>
            <p:nvPr/>
          </p:nvSpPr>
          <p:spPr>
            <a:xfrm rot="10800000">
              <a:off x="7848600" y="5029200"/>
              <a:ext cx="228600" cy="1143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AutoShape 4"/>
          <p:cNvCxnSpPr>
            <a:cxnSpLocks noChangeShapeType="1"/>
            <a:stCxn id="5" idx="0"/>
          </p:cNvCxnSpPr>
          <p:nvPr/>
        </p:nvCxnSpPr>
        <p:spPr bwMode="auto">
          <a:xfrm flipH="1" flipV="1">
            <a:off x="6477000" y="2209800"/>
            <a:ext cx="1104900" cy="249555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V="1">
            <a:off x="7581900" y="1447800"/>
            <a:ext cx="266699" cy="325755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9670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3403"/>
            <a:ext cx="7696200" cy="51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667500" y="5638800"/>
            <a:ext cx="1485900" cy="8382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Click on </a:t>
            </a:r>
            <a:r>
              <a:rPr lang="en-US" sz="1600" b="1" noProof="1" smtClean="0"/>
              <a:t> Personal Information</a:t>
            </a:r>
            <a:endParaRPr lang="en-US" sz="1600" noProof="1" smtClean="0"/>
          </a:p>
        </p:txBody>
      </p:sp>
      <p:cxnSp>
        <p:nvCxnSpPr>
          <p:cNvPr id="8" name="AutoShape 4"/>
          <p:cNvCxnSpPr>
            <a:cxnSpLocks noChangeShapeType="1"/>
            <a:stCxn id="6" idx="0"/>
          </p:cNvCxnSpPr>
          <p:nvPr/>
        </p:nvCxnSpPr>
        <p:spPr bwMode="auto">
          <a:xfrm flipH="1" flipV="1">
            <a:off x="3886200" y="2743200"/>
            <a:ext cx="3524250" cy="28956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561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49851"/>
            <a:ext cx="7467600" cy="51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71800" y="4953000"/>
            <a:ext cx="5943600" cy="16764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Enter your middle name, as it appears on the government-issued ID you will use to travel.</a:t>
            </a:r>
          </a:p>
          <a:p>
            <a:pPr marL="685800" lvl="2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If your ID bears only a middle initial, enter that.</a:t>
            </a:r>
          </a:p>
          <a:p>
            <a:pPr marL="685800" lvl="2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If you do not have a middle name, click the </a:t>
            </a:r>
            <a:r>
              <a:rPr lang="en-US" sz="1600" i="1" noProof="1" smtClean="0"/>
              <a:t>No Middle Name</a:t>
            </a:r>
            <a:r>
              <a:rPr lang="en-US" sz="1600" noProof="1" smtClean="0"/>
              <a:t> check box.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52401"/>
            <a:ext cx="44196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Example – My Profile – Personal Information</a:t>
            </a:r>
          </a:p>
        </p:txBody>
      </p:sp>
      <p:cxnSp>
        <p:nvCxnSpPr>
          <p:cNvPr id="5" name="AutoShape 4"/>
          <p:cNvCxnSpPr>
            <a:cxnSpLocks noChangeShapeType="1"/>
            <a:stCxn id="3" idx="0"/>
          </p:cNvCxnSpPr>
          <p:nvPr/>
        </p:nvCxnSpPr>
        <p:spPr bwMode="auto">
          <a:xfrm flipH="1" flipV="1">
            <a:off x="5181600" y="3352800"/>
            <a:ext cx="762000" cy="16002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4825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914400"/>
            <a:ext cx="7467600" cy="51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0" y="5303520"/>
            <a:ext cx="5943600" cy="134493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Information in gray text has been pre-populated from Jefferson HR records.</a:t>
            </a:r>
          </a:p>
          <a:p>
            <a:pPr marL="685800" lvl="2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If information is incorrect, correct the information in HR self-service and your Concur profile will update the following day.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776210" y="2286000"/>
            <a:ext cx="1219200" cy="62865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No action required</a:t>
            </a:r>
          </a:p>
        </p:txBody>
      </p:sp>
      <p:cxnSp>
        <p:nvCxnSpPr>
          <p:cNvPr id="5" name="AutoShape 4"/>
          <p:cNvCxnSpPr>
            <a:cxnSpLocks noChangeShapeType="1"/>
            <a:stCxn id="4" idx="1"/>
          </p:cNvCxnSpPr>
          <p:nvPr/>
        </p:nvCxnSpPr>
        <p:spPr bwMode="auto">
          <a:xfrm flipH="1">
            <a:off x="3505200" y="2600325"/>
            <a:ext cx="4271010" cy="1209675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7160" y="228600"/>
            <a:ext cx="44196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Example – My Profile –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1846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52401"/>
            <a:ext cx="44196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Example – My Profile – Personal Information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65246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752850"/>
            <a:ext cx="1219200" cy="62865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No action required</a:t>
            </a:r>
          </a:p>
        </p:txBody>
      </p:sp>
      <p:cxnSp>
        <p:nvCxnSpPr>
          <p:cNvPr id="5" name="AutoShape 4"/>
          <p:cNvCxnSpPr>
            <a:cxnSpLocks noChangeShapeType="1"/>
            <a:stCxn id="4" idx="0"/>
          </p:cNvCxnSpPr>
          <p:nvPr/>
        </p:nvCxnSpPr>
        <p:spPr bwMode="auto">
          <a:xfrm flipV="1">
            <a:off x="838200" y="1143000"/>
            <a:ext cx="1447800" cy="260985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"/>
          <p:cNvCxnSpPr>
            <a:cxnSpLocks noChangeShapeType="1"/>
            <a:stCxn id="4" idx="2"/>
          </p:cNvCxnSpPr>
          <p:nvPr/>
        </p:nvCxnSpPr>
        <p:spPr bwMode="auto">
          <a:xfrm>
            <a:off x="838200" y="4381500"/>
            <a:ext cx="1447800" cy="10287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2275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152401"/>
            <a:ext cx="44196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Example – My Profile – Personal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64389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867400" y="1929766"/>
            <a:ext cx="1219200" cy="62865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No action required</a:t>
            </a:r>
          </a:p>
        </p:txBody>
      </p:sp>
      <p:cxnSp>
        <p:nvCxnSpPr>
          <p:cNvPr id="5" name="AutoShape 4"/>
          <p:cNvCxnSpPr>
            <a:cxnSpLocks noChangeShapeType="1"/>
            <a:stCxn id="4" idx="0"/>
          </p:cNvCxnSpPr>
          <p:nvPr/>
        </p:nvCxnSpPr>
        <p:spPr bwMode="auto">
          <a:xfrm flipH="1" flipV="1">
            <a:off x="3352800" y="1143000"/>
            <a:ext cx="3124200" cy="786766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9540" y="850584"/>
            <a:ext cx="1977390" cy="5169216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Enter your work and home phone numbers.  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A mobile phone number is not required.  </a:t>
            </a:r>
            <a:endParaRPr lang="en-US" sz="1600" noProof="1" smtClean="0"/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endParaRPr lang="en-US" sz="1600" noProof="1" smtClean="0"/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/>
              <a:t> </a:t>
            </a:r>
            <a:r>
              <a:rPr lang="en-US" sz="1600" noProof="1" smtClean="0"/>
              <a:t>If adding a mobile phone, click on </a:t>
            </a:r>
            <a:r>
              <a:rPr lang="en-US" sz="1600" b="1" noProof="1" smtClean="0"/>
              <a:t>Add a new device &gt;&gt; </a:t>
            </a:r>
            <a:r>
              <a:rPr lang="en-US" sz="1600" noProof="1" smtClean="0"/>
              <a:t>and enter a “nickname” for your phone in the </a:t>
            </a:r>
            <a:r>
              <a:rPr lang="en-US" sz="1600" i="1" noProof="1" smtClean="0"/>
              <a:t>Device Name</a:t>
            </a:r>
            <a:r>
              <a:rPr lang="en-US" sz="1600" noProof="1" smtClean="0"/>
              <a:t> field, select the manufacturer and enter your phone number.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Click </a:t>
            </a:r>
            <a:r>
              <a:rPr lang="en-US" sz="1600" b="1" noProof="1" smtClean="0"/>
              <a:t>OK</a:t>
            </a:r>
            <a:endParaRPr lang="en-US" sz="1600" noProof="1" smtClean="0"/>
          </a:p>
        </p:txBody>
      </p:sp>
      <p:cxnSp>
        <p:nvCxnSpPr>
          <p:cNvPr id="10" name="AutoShape 4"/>
          <p:cNvCxnSpPr>
            <a:cxnSpLocks noChangeShapeType="1"/>
          </p:cNvCxnSpPr>
          <p:nvPr/>
        </p:nvCxnSpPr>
        <p:spPr bwMode="auto">
          <a:xfrm>
            <a:off x="2106930" y="2901315"/>
            <a:ext cx="331470" cy="222885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4955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0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52401"/>
            <a:ext cx="44196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algn="ctr" eaLnBrk="1" hangingPunct="1">
              <a:spcAft>
                <a:spcPts val="1000"/>
              </a:spcAft>
              <a:defRPr/>
            </a:pPr>
            <a:r>
              <a:rPr lang="en-US" sz="1600" b="1" i="1" noProof="1" smtClean="0"/>
              <a:t>Example – My Profile – Personal Information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2294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553200" y="4343400"/>
            <a:ext cx="2286000" cy="9144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No action required – information is on file with Jefferson HR</a:t>
            </a:r>
          </a:p>
        </p:txBody>
      </p:sp>
      <p:cxnSp>
        <p:nvCxnSpPr>
          <p:cNvPr id="5" name="AutoShape 4"/>
          <p:cNvCxnSpPr>
            <a:cxnSpLocks noChangeShapeType="1"/>
            <a:stCxn id="4" idx="1"/>
          </p:cNvCxnSpPr>
          <p:nvPr/>
        </p:nvCxnSpPr>
        <p:spPr bwMode="auto">
          <a:xfrm flipH="1" flipV="1">
            <a:off x="2819400" y="3886200"/>
            <a:ext cx="3733800" cy="9144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402580" y="1752600"/>
            <a:ext cx="2286000" cy="6858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  <a:defRPr/>
            </a:pPr>
            <a:r>
              <a:rPr lang="en-US" sz="1600" noProof="1" smtClean="0"/>
              <a:t> Add and verify your Jefferson email address </a:t>
            </a:r>
          </a:p>
        </p:txBody>
      </p:sp>
      <p:cxnSp>
        <p:nvCxnSpPr>
          <p:cNvPr id="14" name="AutoShape 4"/>
          <p:cNvCxnSpPr>
            <a:cxnSpLocks noChangeShapeType="1"/>
            <a:stCxn id="9" idx="1"/>
          </p:cNvCxnSpPr>
          <p:nvPr/>
        </p:nvCxnSpPr>
        <p:spPr bwMode="auto">
          <a:xfrm flipH="1" flipV="1">
            <a:off x="2667000" y="1447800"/>
            <a:ext cx="2735580" cy="6477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2877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510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Thomas Jefferson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Accordino</dc:creator>
  <cp:lastModifiedBy>Michael Accordino</cp:lastModifiedBy>
  <cp:revision>41</cp:revision>
  <dcterms:created xsi:type="dcterms:W3CDTF">2015-10-28T16:15:49Z</dcterms:created>
  <dcterms:modified xsi:type="dcterms:W3CDTF">2016-03-07T17:43:46Z</dcterms:modified>
</cp:coreProperties>
</file>